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2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.xml" ContentType="application/vnd.openxmlformats-officedocument.presentationml.notesSlide+xml"/>
  <Override PartName="/ppt/charts/chart17.xml" ContentType="application/vnd.openxmlformats-officedocument.drawingml.chart+xml"/>
  <Override PartName="/ppt/theme/themeOverride3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drawings/drawing3.xml" ContentType="application/vnd.openxmlformats-officedocument.drawingml.chartshapes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drawings/drawing4.xml" ContentType="application/vnd.openxmlformats-officedocument.drawingml.chartshapes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drawings/drawing5.xml" ContentType="application/vnd.openxmlformats-officedocument.drawingml.chartshapes+xml"/>
  <Override PartName="/ppt/charts/chart3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853" r:id="rId3"/>
    <p:sldId id="854" r:id="rId4"/>
    <p:sldId id="855" r:id="rId5"/>
    <p:sldId id="856" r:id="rId6"/>
    <p:sldId id="878" r:id="rId7"/>
    <p:sldId id="881" r:id="rId8"/>
    <p:sldId id="859" r:id="rId9"/>
    <p:sldId id="828" r:id="rId10"/>
    <p:sldId id="860" r:id="rId11"/>
    <p:sldId id="861" r:id="rId12"/>
    <p:sldId id="867" r:id="rId13"/>
    <p:sldId id="862" r:id="rId14"/>
    <p:sldId id="863" r:id="rId15"/>
    <p:sldId id="864" r:id="rId16"/>
    <p:sldId id="865" r:id="rId17"/>
    <p:sldId id="876" r:id="rId18"/>
    <p:sldId id="836" r:id="rId19"/>
    <p:sldId id="841" r:id="rId20"/>
    <p:sldId id="869" r:id="rId21"/>
    <p:sldId id="870" r:id="rId22"/>
    <p:sldId id="872" r:id="rId23"/>
    <p:sldId id="873" r:id="rId24"/>
    <p:sldId id="820" r:id="rId25"/>
    <p:sldId id="871" r:id="rId26"/>
    <p:sldId id="726" r:id="rId27"/>
    <p:sldId id="800" r:id="rId28"/>
    <p:sldId id="728" r:id="rId29"/>
    <p:sldId id="697" r:id="rId30"/>
    <p:sldId id="698" r:id="rId31"/>
    <p:sldId id="724" r:id="rId32"/>
    <p:sldId id="803" r:id="rId33"/>
    <p:sldId id="804" r:id="rId34"/>
    <p:sldId id="806" r:id="rId35"/>
    <p:sldId id="879" r:id="rId36"/>
    <p:sldId id="807" r:id="rId37"/>
    <p:sldId id="733" r:id="rId38"/>
    <p:sldId id="729" r:id="rId39"/>
    <p:sldId id="661" r:id="rId40"/>
    <p:sldId id="731" r:id="rId41"/>
    <p:sldId id="880" r:id="rId42"/>
    <p:sldId id="655" r:id="rId43"/>
    <p:sldId id="732" r:id="rId44"/>
    <p:sldId id="674" r:id="rId45"/>
    <p:sldId id="812" r:id="rId46"/>
    <p:sldId id="813" r:id="rId47"/>
    <p:sldId id="815" r:id="rId48"/>
    <p:sldId id="814" r:id="rId49"/>
    <p:sldId id="816" r:id="rId50"/>
    <p:sldId id="817" r:id="rId51"/>
    <p:sldId id="818" r:id="rId52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538" y="5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3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GDP Annualized Growth Rate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8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cat>
            <c:strRef>
              <c:f>Sheet1!$A$2:$A$33</c:f>
              <c:strCache>
                <c:ptCount val="32"/>
                <c:pt idx="0">
                  <c:v>2007 - Q1</c:v>
                </c:pt>
                <c:pt idx="1">
                  <c:v>2007 - Q2</c:v>
                </c:pt>
                <c:pt idx="2">
                  <c:v>2007 - Q3</c:v>
                </c:pt>
                <c:pt idx="3">
                  <c:v>2007 - Q4</c:v>
                </c:pt>
                <c:pt idx="4">
                  <c:v>2008 - Q1</c:v>
                </c:pt>
                <c:pt idx="5">
                  <c:v>2008 - Q2</c:v>
                </c:pt>
                <c:pt idx="6">
                  <c:v>2008 - Q3</c:v>
                </c:pt>
                <c:pt idx="7">
                  <c:v>2008 - Q4</c:v>
                </c:pt>
                <c:pt idx="8">
                  <c:v>2009 - Q1</c:v>
                </c:pt>
                <c:pt idx="9">
                  <c:v>2009 - Q2</c:v>
                </c:pt>
                <c:pt idx="10">
                  <c:v>2009 - Q3</c:v>
                </c:pt>
                <c:pt idx="11">
                  <c:v>2009 - Q4</c:v>
                </c:pt>
                <c:pt idx="12">
                  <c:v>2010 - Q1</c:v>
                </c:pt>
                <c:pt idx="13">
                  <c:v>2010 - Q2</c:v>
                </c:pt>
                <c:pt idx="14">
                  <c:v>2010 - Q3</c:v>
                </c:pt>
                <c:pt idx="15">
                  <c:v>2010 - Q4</c:v>
                </c:pt>
                <c:pt idx="16">
                  <c:v>2011 - Q1</c:v>
                </c:pt>
                <c:pt idx="17">
                  <c:v>2011 - Q2</c:v>
                </c:pt>
                <c:pt idx="18">
                  <c:v>2011 - Q3</c:v>
                </c:pt>
                <c:pt idx="19">
                  <c:v>2011 - Q4</c:v>
                </c:pt>
                <c:pt idx="20">
                  <c:v>2012 - Q1</c:v>
                </c:pt>
                <c:pt idx="21">
                  <c:v>2012 - Q2</c:v>
                </c:pt>
                <c:pt idx="22">
                  <c:v>2012 - Q3</c:v>
                </c:pt>
                <c:pt idx="23">
                  <c:v>2012 - Q4</c:v>
                </c:pt>
                <c:pt idx="24">
                  <c:v>2013 - Q1</c:v>
                </c:pt>
                <c:pt idx="25">
                  <c:v>2013 - Q2</c:v>
                </c:pt>
                <c:pt idx="26">
                  <c:v>2013 - Q3</c:v>
                </c:pt>
                <c:pt idx="27">
                  <c:v>2013 - Q4</c:v>
                </c:pt>
                <c:pt idx="28">
                  <c:v>2014 - Q1</c:v>
                </c:pt>
                <c:pt idx="29">
                  <c:v>2014 - Q2</c:v>
                </c:pt>
                <c:pt idx="30">
                  <c:v>2014 - Q3</c:v>
                </c:pt>
                <c:pt idx="31">
                  <c:v>2014 - Q4</c:v>
                </c:pt>
              </c:strCache>
            </c:str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0.26</c:v>
                </c:pt>
                <c:pt idx="1">
                  <c:v>3.12</c:v>
                </c:pt>
                <c:pt idx="2">
                  <c:v>2.72</c:v>
                </c:pt>
                <c:pt idx="3">
                  <c:v>1.47</c:v>
                </c:pt>
                <c:pt idx="4">
                  <c:v>-2.66</c:v>
                </c:pt>
                <c:pt idx="5">
                  <c:v>2</c:v>
                </c:pt>
                <c:pt idx="6">
                  <c:v>-1.97</c:v>
                </c:pt>
                <c:pt idx="7">
                  <c:v>-8.33</c:v>
                </c:pt>
                <c:pt idx="8">
                  <c:v>-5.44</c:v>
                </c:pt>
                <c:pt idx="9">
                  <c:v>-0.42</c:v>
                </c:pt>
                <c:pt idx="10">
                  <c:v>1.28</c:v>
                </c:pt>
                <c:pt idx="11">
                  <c:v>3.88</c:v>
                </c:pt>
                <c:pt idx="12">
                  <c:v>1.59</c:v>
                </c:pt>
                <c:pt idx="13">
                  <c:v>3.9</c:v>
                </c:pt>
                <c:pt idx="14">
                  <c:v>2.78</c:v>
                </c:pt>
                <c:pt idx="15">
                  <c:v>2.81</c:v>
                </c:pt>
                <c:pt idx="16">
                  <c:v>-1.29</c:v>
                </c:pt>
                <c:pt idx="17">
                  <c:v>3.19</c:v>
                </c:pt>
                <c:pt idx="18">
                  <c:v>1.36</c:v>
                </c:pt>
                <c:pt idx="19">
                  <c:v>4.87</c:v>
                </c:pt>
                <c:pt idx="20">
                  <c:v>3.71</c:v>
                </c:pt>
                <c:pt idx="21">
                  <c:v>1.2</c:v>
                </c:pt>
                <c:pt idx="22">
                  <c:v>2.78</c:v>
                </c:pt>
                <c:pt idx="23">
                  <c:v>0.14000000000000001</c:v>
                </c:pt>
                <c:pt idx="24">
                  <c:v>1.1499999999999999</c:v>
                </c:pt>
                <c:pt idx="25">
                  <c:v>2.48</c:v>
                </c:pt>
                <c:pt idx="26">
                  <c:v>4.13</c:v>
                </c:pt>
                <c:pt idx="27">
                  <c:v>2.63</c:v>
                </c:pt>
                <c:pt idx="28">
                  <c:v>-2</c:v>
                </c:pt>
                <c:pt idx="29">
                  <c:v>4.5999999999999996</c:v>
                </c:pt>
                <c:pt idx="30">
                  <c:v>5</c:v>
                </c:pt>
                <c:pt idx="31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694336"/>
        <c:axId val="39695872"/>
      </c:barChart>
      <c:catAx>
        <c:axId val="39694336"/>
        <c:scaling>
          <c:orientation val="minMax"/>
        </c:scaling>
        <c:delete val="0"/>
        <c:axPos val="b"/>
        <c:majorTickMark val="out"/>
        <c:minorTickMark val="none"/>
        <c:tickLblPos val="nextTo"/>
        <c:crossAx val="39695872"/>
        <c:crosses val="autoZero"/>
        <c:auto val="1"/>
        <c:lblAlgn val="ctr"/>
        <c:lblOffset val="100"/>
        <c:tickLblSkip val="2"/>
        <c:noMultiLvlLbl val="0"/>
      </c:catAx>
      <c:valAx>
        <c:axId val="39695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694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emp ratio</c:v>
                </c:pt>
              </c:strCache>
            </c:strRef>
          </c:tx>
          <c:cat>
            <c:strRef>
              <c:f>Sheet1!$A$2:$A$182</c:f>
              <c:strCache>
                <c:ptCount val="181"/>
                <c:pt idx="0">
                  <c:v>2000 - Jan</c:v>
                </c:pt>
                <c:pt idx="1">
                  <c:v>2000 - Feb</c:v>
                </c:pt>
                <c:pt idx="2">
                  <c:v>2000 - Mar</c:v>
                </c:pt>
                <c:pt idx="3">
                  <c:v>2000 - Apr</c:v>
                </c:pt>
                <c:pt idx="4">
                  <c:v>2000 - May</c:v>
                </c:pt>
                <c:pt idx="5">
                  <c:v>2000 - Jun</c:v>
                </c:pt>
                <c:pt idx="6">
                  <c:v>2000 - Jul</c:v>
                </c:pt>
                <c:pt idx="7">
                  <c:v>2000 - Aug</c:v>
                </c:pt>
                <c:pt idx="8">
                  <c:v>2000 - Sep</c:v>
                </c:pt>
                <c:pt idx="9">
                  <c:v>2000 - Oct</c:v>
                </c:pt>
                <c:pt idx="10">
                  <c:v>2000 - Nov</c:v>
                </c:pt>
                <c:pt idx="11">
                  <c:v>2000 - Dec</c:v>
                </c:pt>
                <c:pt idx="12">
                  <c:v>2001 - Jan</c:v>
                </c:pt>
                <c:pt idx="13">
                  <c:v>2001 - Feb</c:v>
                </c:pt>
                <c:pt idx="14">
                  <c:v>2001 - Mar</c:v>
                </c:pt>
                <c:pt idx="15">
                  <c:v>2001 - Apr</c:v>
                </c:pt>
                <c:pt idx="16">
                  <c:v>2001 - May</c:v>
                </c:pt>
                <c:pt idx="17">
                  <c:v>2001 - Jun</c:v>
                </c:pt>
                <c:pt idx="18">
                  <c:v>2001 - Jul</c:v>
                </c:pt>
                <c:pt idx="19">
                  <c:v>2001 - Aug</c:v>
                </c:pt>
                <c:pt idx="20">
                  <c:v>2001 - Sep</c:v>
                </c:pt>
                <c:pt idx="21">
                  <c:v>2001 - Oct</c:v>
                </c:pt>
                <c:pt idx="22">
                  <c:v>2001 - Nov</c:v>
                </c:pt>
                <c:pt idx="23">
                  <c:v>2001 - Dec</c:v>
                </c:pt>
                <c:pt idx="24">
                  <c:v>2002 - Jan</c:v>
                </c:pt>
                <c:pt idx="25">
                  <c:v>2002 - Feb</c:v>
                </c:pt>
                <c:pt idx="26">
                  <c:v>2002 - Mar</c:v>
                </c:pt>
                <c:pt idx="27">
                  <c:v>2002 - Apr</c:v>
                </c:pt>
                <c:pt idx="28">
                  <c:v>2002 - May</c:v>
                </c:pt>
                <c:pt idx="29">
                  <c:v>2002 - Jun</c:v>
                </c:pt>
                <c:pt idx="30">
                  <c:v>2002 - Jul</c:v>
                </c:pt>
                <c:pt idx="31">
                  <c:v>2002 - Aug</c:v>
                </c:pt>
                <c:pt idx="32">
                  <c:v>2002 - Sep</c:v>
                </c:pt>
                <c:pt idx="33">
                  <c:v>2002 - Oct</c:v>
                </c:pt>
                <c:pt idx="34">
                  <c:v>2002 - Nov</c:v>
                </c:pt>
                <c:pt idx="35">
                  <c:v>2002 - Dec</c:v>
                </c:pt>
                <c:pt idx="36">
                  <c:v>2003 - Jan</c:v>
                </c:pt>
                <c:pt idx="37">
                  <c:v>2003 - Feb</c:v>
                </c:pt>
                <c:pt idx="38">
                  <c:v>2003 - Mar</c:v>
                </c:pt>
                <c:pt idx="39">
                  <c:v>2003 - Apr</c:v>
                </c:pt>
                <c:pt idx="40">
                  <c:v>2003 - May</c:v>
                </c:pt>
                <c:pt idx="41">
                  <c:v>2003 - Jun</c:v>
                </c:pt>
                <c:pt idx="42">
                  <c:v>2003 - Jul</c:v>
                </c:pt>
                <c:pt idx="43">
                  <c:v>2003 - Aug</c:v>
                </c:pt>
                <c:pt idx="44">
                  <c:v>2003 - Sep</c:v>
                </c:pt>
                <c:pt idx="45">
                  <c:v>2003 - Oct</c:v>
                </c:pt>
                <c:pt idx="46">
                  <c:v>2003 - Nov</c:v>
                </c:pt>
                <c:pt idx="47">
                  <c:v>2003 - Dec</c:v>
                </c:pt>
                <c:pt idx="48">
                  <c:v>2004 - Jan</c:v>
                </c:pt>
                <c:pt idx="49">
                  <c:v>2004 - Feb</c:v>
                </c:pt>
                <c:pt idx="50">
                  <c:v>2004 - Mar</c:v>
                </c:pt>
                <c:pt idx="51">
                  <c:v>2004 - Apr</c:v>
                </c:pt>
                <c:pt idx="52">
                  <c:v>2004 - May</c:v>
                </c:pt>
                <c:pt idx="53">
                  <c:v>2004 - Jun</c:v>
                </c:pt>
                <c:pt idx="54">
                  <c:v>2004 - Jul</c:v>
                </c:pt>
                <c:pt idx="55">
                  <c:v>2004 - Aug</c:v>
                </c:pt>
                <c:pt idx="56">
                  <c:v>2004 - Sep</c:v>
                </c:pt>
                <c:pt idx="57">
                  <c:v>2004 - Oct</c:v>
                </c:pt>
                <c:pt idx="58">
                  <c:v>2004 - Nov</c:v>
                </c:pt>
                <c:pt idx="59">
                  <c:v>2004 - Dec</c:v>
                </c:pt>
                <c:pt idx="60">
                  <c:v>2005 - Jan</c:v>
                </c:pt>
                <c:pt idx="61">
                  <c:v>2005 - Feb</c:v>
                </c:pt>
                <c:pt idx="62">
                  <c:v>2005 - Mar</c:v>
                </c:pt>
                <c:pt idx="63">
                  <c:v>2005 - Apr</c:v>
                </c:pt>
                <c:pt idx="64">
                  <c:v>2005 - May</c:v>
                </c:pt>
                <c:pt idx="65">
                  <c:v>2005 - Jun</c:v>
                </c:pt>
                <c:pt idx="66">
                  <c:v>2005 - Jul</c:v>
                </c:pt>
                <c:pt idx="67">
                  <c:v>2005 - Aug</c:v>
                </c:pt>
                <c:pt idx="68">
                  <c:v>2005 - Sep</c:v>
                </c:pt>
                <c:pt idx="69">
                  <c:v>2005 - Oct</c:v>
                </c:pt>
                <c:pt idx="70">
                  <c:v>2005 - Nov</c:v>
                </c:pt>
                <c:pt idx="71">
                  <c:v>2005 - Dec</c:v>
                </c:pt>
                <c:pt idx="72">
                  <c:v>2006 - Jan</c:v>
                </c:pt>
                <c:pt idx="73">
                  <c:v>2006 - Feb</c:v>
                </c:pt>
                <c:pt idx="74">
                  <c:v>2006 - Mar</c:v>
                </c:pt>
                <c:pt idx="75">
                  <c:v>2006 - Apr</c:v>
                </c:pt>
                <c:pt idx="76">
                  <c:v>2006 - May</c:v>
                </c:pt>
                <c:pt idx="77">
                  <c:v>2006 - Jun</c:v>
                </c:pt>
                <c:pt idx="78">
                  <c:v>2006 - Jul</c:v>
                </c:pt>
                <c:pt idx="79">
                  <c:v>2006 - Aug</c:v>
                </c:pt>
                <c:pt idx="80">
                  <c:v>2006 - Sep</c:v>
                </c:pt>
                <c:pt idx="81">
                  <c:v>2006 - Oct</c:v>
                </c:pt>
                <c:pt idx="82">
                  <c:v>2006 - Nov</c:v>
                </c:pt>
                <c:pt idx="83">
                  <c:v>2006 - Dec</c:v>
                </c:pt>
                <c:pt idx="84">
                  <c:v>2007 - Jan</c:v>
                </c:pt>
                <c:pt idx="85">
                  <c:v>2007 - Feb</c:v>
                </c:pt>
                <c:pt idx="86">
                  <c:v>2007 - Mar</c:v>
                </c:pt>
                <c:pt idx="87">
                  <c:v>2007 - Apr</c:v>
                </c:pt>
                <c:pt idx="88">
                  <c:v>2007 - May</c:v>
                </c:pt>
                <c:pt idx="89">
                  <c:v>2007 - Jun</c:v>
                </c:pt>
                <c:pt idx="90">
                  <c:v>2007 - Jul</c:v>
                </c:pt>
                <c:pt idx="91">
                  <c:v>2007 - Aug</c:v>
                </c:pt>
                <c:pt idx="92">
                  <c:v>2007 - Sep</c:v>
                </c:pt>
                <c:pt idx="93">
                  <c:v>2007 - Oct</c:v>
                </c:pt>
                <c:pt idx="94">
                  <c:v>2007 - Nov</c:v>
                </c:pt>
                <c:pt idx="95">
                  <c:v>2007 - Dec</c:v>
                </c:pt>
                <c:pt idx="96">
                  <c:v>2008 - Jan</c:v>
                </c:pt>
                <c:pt idx="97">
                  <c:v>2008 - Feb</c:v>
                </c:pt>
                <c:pt idx="98">
                  <c:v>2008 - Mar</c:v>
                </c:pt>
                <c:pt idx="99">
                  <c:v>2008 - Apr</c:v>
                </c:pt>
                <c:pt idx="100">
                  <c:v>2008 - May</c:v>
                </c:pt>
                <c:pt idx="101">
                  <c:v>2008 - Jun</c:v>
                </c:pt>
                <c:pt idx="102">
                  <c:v>2008 - Jul</c:v>
                </c:pt>
                <c:pt idx="103">
                  <c:v>2008 - Aug</c:v>
                </c:pt>
                <c:pt idx="104">
                  <c:v>2008 - Sep</c:v>
                </c:pt>
                <c:pt idx="105">
                  <c:v>2008 - Oct</c:v>
                </c:pt>
                <c:pt idx="106">
                  <c:v>2008 - Nov</c:v>
                </c:pt>
                <c:pt idx="107">
                  <c:v>2008 - Dec</c:v>
                </c:pt>
                <c:pt idx="108">
                  <c:v>2009 - Jan</c:v>
                </c:pt>
                <c:pt idx="109">
                  <c:v>2009 - Feb</c:v>
                </c:pt>
                <c:pt idx="110">
                  <c:v>2009 - Mar</c:v>
                </c:pt>
                <c:pt idx="111">
                  <c:v>2009 - Apr</c:v>
                </c:pt>
                <c:pt idx="112">
                  <c:v>2009 - May</c:v>
                </c:pt>
                <c:pt idx="113">
                  <c:v>2009 - Jun</c:v>
                </c:pt>
                <c:pt idx="114">
                  <c:v>2009 - Jul</c:v>
                </c:pt>
                <c:pt idx="115">
                  <c:v>2009 - Aug</c:v>
                </c:pt>
                <c:pt idx="116">
                  <c:v>2009 - Sep</c:v>
                </c:pt>
                <c:pt idx="117">
                  <c:v>2009 - Oct</c:v>
                </c:pt>
                <c:pt idx="118">
                  <c:v>2009 - Nov</c:v>
                </c:pt>
                <c:pt idx="119">
                  <c:v>2009 - Dec</c:v>
                </c:pt>
                <c:pt idx="120">
                  <c:v>2010 - Jan</c:v>
                </c:pt>
                <c:pt idx="121">
                  <c:v>2010 - Feb</c:v>
                </c:pt>
                <c:pt idx="122">
                  <c:v>2010 - Mar</c:v>
                </c:pt>
                <c:pt idx="123">
                  <c:v>2010 - Apr</c:v>
                </c:pt>
                <c:pt idx="124">
                  <c:v>2010 - May</c:v>
                </c:pt>
                <c:pt idx="125">
                  <c:v>2010 - Jun</c:v>
                </c:pt>
                <c:pt idx="126">
                  <c:v>2010 - Jul</c:v>
                </c:pt>
                <c:pt idx="127">
                  <c:v>2010 - Aug</c:v>
                </c:pt>
                <c:pt idx="128">
                  <c:v>2010 - Sep</c:v>
                </c:pt>
                <c:pt idx="129">
                  <c:v>2010 - Oct</c:v>
                </c:pt>
                <c:pt idx="130">
                  <c:v>2010 - Nov</c:v>
                </c:pt>
                <c:pt idx="131">
                  <c:v>2010 - Dec</c:v>
                </c:pt>
                <c:pt idx="132">
                  <c:v>2011 - Jan</c:v>
                </c:pt>
                <c:pt idx="133">
                  <c:v>2011 - Feb</c:v>
                </c:pt>
                <c:pt idx="134">
                  <c:v>2011 - Mar</c:v>
                </c:pt>
                <c:pt idx="135">
                  <c:v>2011 - Apr</c:v>
                </c:pt>
                <c:pt idx="136">
                  <c:v>2011 - May</c:v>
                </c:pt>
                <c:pt idx="137">
                  <c:v>2011 - Jun</c:v>
                </c:pt>
                <c:pt idx="138">
                  <c:v>2011 - Jul</c:v>
                </c:pt>
                <c:pt idx="139">
                  <c:v>2011 - Aug</c:v>
                </c:pt>
                <c:pt idx="140">
                  <c:v>2011 - Sep</c:v>
                </c:pt>
                <c:pt idx="141">
                  <c:v>2011 - Oct</c:v>
                </c:pt>
                <c:pt idx="142">
                  <c:v>2011 - Nov</c:v>
                </c:pt>
                <c:pt idx="143">
                  <c:v>2011 - Dec</c:v>
                </c:pt>
                <c:pt idx="144">
                  <c:v>2012 - Jan</c:v>
                </c:pt>
                <c:pt idx="145">
                  <c:v>2012 - Feb</c:v>
                </c:pt>
                <c:pt idx="146">
                  <c:v>2012 - Mar</c:v>
                </c:pt>
                <c:pt idx="147">
                  <c:v>2012 - Apr</c:v>
                </c:pt>
                <c:pt idx="148">
                  <c:v>2012 - May</c:v>
                </c:pt>
                <c:pt idx="149">
                  <c:v>2012 - Jun</c:v>
                </c:pt>
                <c:pt idx="150">
                  <c:v>2012 - Jul</c:v>
                </c:pt>
                <c:pt idx="151">
                  <c:v>2012 - Aug</c:v>
                </c:pt>
                <c:pt idx="152">
                  <c:v>2012 - Sep</c:v>
                </c:pt>
                <c:pt idx="153">
                  <c:v>2012 - Oct</c:v>
                </c:pt>
                <c:pt idx="154">
                  <c:v>2012 - Nov</c:v>
                </c:pt>
                <c:pt idx="155">
                  <c:v>2012 - Dec</c:v>
                </c:pt>
                <c:pt idx="156">
                  <c:v>2013 - Jan</c:v>
                </c:pt>
                <c:pt idx="157">
                  <c:v>2013 - Feb</c:v>
                </c:pt>
                <c:pt idx="158">
                  <c:v>2013 - Mar</c:v>
                </c:pt>
                <c:pt idx="159">
                  <c:v>2013 - Apr</c:v>
                </c:pt>
                <c:pt idx="160">
                  <c:v>2013 - May</c:v>
                </c:pt>
                <c:pt idx="161">
                  <c:v>2013 - Jun</c:v>
                </c:pt>
                <c:pt idx="162">
                  <c:v>2013 - Jul</c:v>
                </c:pt>
                <c:pt idx="163">
                  <c:v>2013 - Aug</c:v>
                </c:pt>
                <c:pt idx="164">
                  <c:v>2013 - Sep</c:v>
                </c:pt>
                <c:pt idx="165">
                  <c:v>2013 - Oct</c:v>
                </c:pt>
                <c:pt idx="166">
                  <c:v>2013 - Nov</c:v>
                </c:pt>
                <c:pt idx="167">
                  <c:v>2013 - Dec</c:v>
                </c:pt>
                <c:pt idx="168">
                  <c:v>2014 - Jan</c:v>
                </c:pt>
                <c:pt idx="169">
                  <c:v>2014 - Feb</c:v>
                </c:pt>
                <c:pt idx="170">
                  <c:v>2014 - Mar</c:v>
                </c:pt>
                <c:pt idx="171">
                  <c:v>2014 - Apr</c:v>
                </c:pt>
                <c:pt idx="172">
                  <c:v>2014 - May</c:v>
                </c:pt>
                <c:pt idx="173">
                  <c:v>2014 - Jun</c:v>
                </c:pt>
                <c:pt idx="174">
                  <c:v>2014 - Jul</c:v>
                </c:pt>
                <c:pt idx="175">
                  <c:v>2014 - Aug</c:v>
                </c:pt>
                <c:pt idx="176">
                  <c:v>2014 - Sep</c:v>
                </c:pt>
                <c:pt idx="177">
                  <c:v>2014 - Oct</c:v>
                </c:pt>
                <c:pt idx="178">
                  <c:v>2014 - Nov</c:v>
                </c:pt>
                <c:pt idx="179">
                  <c:v>2014 - Dec</c:v>
                </c:pt>
                <c:pt idx="180">
                  <c:v>2015 - Jan</c:v>
                </c:pt>
              </c:strCache>
            </c:strRef>
          </c:cat>
          <c:val>
            <c:numRef>
              <c:f>Sheet1!$B$2:$B$182</c:f>
              <c:numCache>
                <c:formatCode>General</c:formatCode>
                <c:ptCount val="181"/>
                <c:pt idx="0">
                  <c:v>64.599999999999994</c:v>
                </c:pt>
                <c:pt idx="1">
                  <c:v>64.599999999999994</c:v>
                </c:pt>
                <c:pt idx="2">
                  <c:v>64.599999999999994</c:v>
                </c:pt>
                <c:pt idx="3">
                  <c:v>64.7</c:v>
                </c:pt>
                <c:pt idx="4">
                  <c:v>64.400000000000006</c:v>
                </c:pt>
                <c:pt idx="5">
                  <c:v>64.5</c:v>
                </c:pt>
                <c:pt idx="6">
                  <c:v>64.2</c:v>
                </c:pt>
                <c:pt idx="7">
                  <c:v>64.2</c:v>
                </c:pt>
                <c:pt idx="8">
                  <c:v>64.2</c:v>
                </c:pt>
                <c:pt idx="9">
                  <c:v>64.2</c:v>
                </c:pt>
                <c:pt idx="10">
                  <c:v>64.3</c:v>
                </c:pt>
                <c:pt idx="11">
                  <c:v>64.400000000000006</c:v>
                </c:pt>
                <c:pt idx="12">
                  <c:v>64.400000000000006</c:v>
                </c:pt>
                <c:pt idx="13">
                  <c:v>64.3</c:v>
                </c:pt>
                <c:pt idx="14">
                  <c:v>64.3</c:v>
                </c:pt>
                <c:pt idx="15">
                  <c:v>64</c:v>
                </c:pt>
                <c:pt idx="16">
                  <c:v>63.8</c:v>
                </c:pt>
                <c:pt idx="17">
                  <c:v>63.7</c:v>
                </c:pt>
                <c:pt idx="18">
                  <c:v>63.7</c:v>
                </c:pt>
                <c:pt idx="19">
                  <c:v>63.2</c:v>
                </c:pt>
                <c:pt idx="20">
                  <c:v>63.5</c:v>
                </c:pt>
                <c:pt idx="21">
                  <c:v>63.2</c:v>
                </c:pt>
                <c:pt idx="22">
                  <c:v>63</c:v>
                </c:pt>
                <c:pt idx="23">
                  <c:v>62.9</c:v>
                </c:pt>
                <c:pt idx="24">
                  <c:v>62.7</c:v>
                </c:pt>
                <c:pt idx="25">
                  <c:v>63</c:v>
                </c:pt>
                <c:pt idx="26">
                  <c:v>62.8</c:v>
                </c:pt>
                <c:pt idx="27">
                  <c:v>62.7</c:v>
                </c:pt>
                <c:pt idx="28">
                  <c:v>62.9</c:v>
                </c:pt>
                <c:pt idx="29">
                  <c:v>62.7</c:v>
                </c:pt>
                <c:pt idx="30">
                  <c:v>62.7</c:v>
                </c:pt>
                <c:pt idx="31">
                  <c:v>62.7</c:v>
                </c:pt>
                <c:pt idx="32">
                  <c:v>63</c:v>
                </c:pt>
                <c:pt idx="33">
                  <c:v>62.7</c:v>
                </c:pt>
                <c:pt idx="34">
                  <c:v>62.5</c:v>
                </c:pt>
                <c:pt idx="35">
                  <c:v>62.4</c:v>
                </c:pt>
                <c:pt idx="36">
                  <c:v>62.5</c:v>
                </c:pt>
                <c:pt idx="37">
                  <c:v>62.5</c:v>
                </c:pt>
                <c:pt idx="38">
                  <c:v>62.4</c:v>
                </c:pt>
                <c:pt idx="39">
                  <c:v>62.4</c:v>
                </c:pt>
                <c:pt idx="40">
                  <c:v>62.3</c:v>
                </c:pt>
                <c:pt idx="41">
                  <c:v>62.3</c:v>
                </c:pt>
                <c:pt idx="42">
                  <c:v>62.1</c:v>
                </c:pt>
                <c:pt idx="43">
                  <c:v>62.1</c:v>
                </c:pt>
                <c:pt idx="44">
                  <c:v>62</c:v>
                </c:pt>
                <c:pt idx="45">
                  <c:v>62.1</c:v>
                </c:pt>
                <c:pt idx="46">
                  <c:v>62.3</c:v>
                </c:pt>
                <c:pt idx="47">
                  <c:v>62.2</c:v>
                </c:pt>
                <c:pt idx="48">
                  <c:v>62.3</c:v>
                </c:pt>
                <c:pt idx="49">
                  <c:v>62.3</c:v>
                </c:pt>
                <c:pt idx="50">
                  <c:v>62.2</c:v>
                </c:pt>
                <c:pt idx="51">
                  <c:v>62.3</c:v>
                </c:pt>
                <c:pt idx="52">
                  <c:v>62.3</c:v>
                </c:pt>
                <c:pt idx="53">
                  <c:v>62.4</c:v>
                </c:pt>
                <c:pt idx="54">
                  <c:v>62.5</c:v>
                </c:pt>
                <c:pt idx="55">
                  <c:v>62.4</c:v>
                </c:pt>
                <c:pt idx="56">
                  <c:v>62.3</c:v>
                </c:pt>
                <c:pt idx="57">
                  <c:v>62.3</c:v>
                </c:pt>
                <c:pt idx="58">
                  <c:v>62.5</c:v>
                </c:pt>
                <c:pt idx="59">
                  <c:v>62.4</c:v>
                </c:pt>
                <c:pt idx="60">
                  <c:v>62.4</c:v>
                </c:pt>
                <c:pt idx="61">
                  <c:v>62.4</c:v>
                </c:pt>
                <c:pt idx="62">
                  <c:v>62.4</c:v>
                </c:pt>
                <c:pt idx="63">
                  <c:v>62.7</c:v>
                </c:pt>
                <c:pt idx="64">
                  <c:v>62.8</c:v>
                </c:pt>
                <c:pt idx="65">
                  <c:v>62.7</c:v>
                </c:pt>
                <c:pt idx="66">
                  <c:v>62.8</c:v>
                </c:pt>
                <c:pt idx="67">
                  <c:v>62.9</c:v>
                </c:pt>
                <c:pt idx="68">
                  <c:v>62.8</c:v>
                </c:pt>
                <c:pt idx="69">
                  <c:v>62.8</c:v>
                </c:pt>
                <c:pt idx="70">
                  <c:v>62.7</c:v>
                </c:pt>
                <c:pt idx="71">
                  <c:v>62.8</c:v>
                </c:pt>
                <c:pt idx="72">
                  <c:v>62.9</c:v>
                </c:pt>
                <c:pt idx="73">
                  <c:v>63</c:v>
                </c:pt>
                <c:pt idx="74">
                  <c:v>63.1</c:v>
                </c:pt>
                <c:pt idx="75">
                  <c:v>63</c:v>
                </c:pt>
                <c:pt idx="76">
                  <c:v>63.1</c:v>
                </c:pt>
                <c:pt idx="77">
                  <c:v>63.1</c:v>
                </c:pt>
                <c:pt idx="78">
                  <c:v>63</c:v>
                </c:pt>
                <c:pt idx="79">
                  <c:v>63.1</c:v>
                </c:pt>
                <c:pt idx="80">
                  <c:v>63.1</c:v>
                </c:pt>
                <c:pt idx="81">
                  <c:v>63.3</c:v>
                </c:pt>
                <c:pt idx="82">
                  <c:v>63.3</c:v>
                </c:pt>
                <c:pt idx="83">
                  <c:v>63.4</c:v>
                </c:pt>
                <c:pt idx="84">
                  <c:v>63.3</c:v>
                </c:pt>
                <c:pt idx="85">
                  <c:v>63.3</c:v>
                </c:pt>
                <c:pt idx="86">
                  <c:v>63.3</c:v>
                </c:pt>
                <c:pt idx="87">
                  <c:v>63</c:v>
                </c:pt>
                <c:pt idx="88">
                  <c:v>63</c:v>
                </c:pt>
                <c:pt idx="89">
                  <c:v>63</c:v>
                </c:pt>
                <c:pt idx="90">
                  <c:v>62.9</c:v>
                </c:pt>
                <c:pt idx="91">
                  <c:v>62.7</c:v>
                </c:pt>
                <c:pt idx="92">
                  <c:v>62.9</c:v>
                </c:pt>
                <c:pt idx="93">
                  <c:v>62.7</c:v>
                </c:pt>
                <c:pt idx="94">
                  <c:v>62.9</c:v>
                </c:pt>
                <c:pt idx="95">
                  <c:v>62.7</c:v>
                </c:pt>
                <c:pt idx="96">
                  <c:v>62.9</c:v>
                </c:pt>
                <c:pt idx="97">
                  <c:v>62.8</c:v>
                </c:pt>
                <c:pt idx="98">
                  <c:v>62.7</c:v>
                </c:pt>
                <c:pt idx="99">
                  <c:v>62.7</c:v>
                </c:pt>
                <c:pt idx="100">
                  <c:v>62.5</c:v>
                </c:pt>
                <c:pt idx="101">
                  <c:v>62.4</c:v>
                </c:pt>
                <c:pt idx="102">
                  <c:v>62.2</c:v>
                </c:pt>
                <c:pt idx="103">
                  <c:v>62</c:v>
                </c:pt>
                <c:pt idx="104">
                  <c:v>61.9</c:v>
                </c:pt>
                <c:pt idx="105">
                  <c:v>61.7</c:v>
                </c:pt>
                <c:pt idx="106">
                  <c:v>61.4</c:v>
                </c:pt>
                <c:pt idx="107">
                  <c:v>61</c:v>
                </c:pt>
                <c:pt idx="108">
                  <c:v>60.6</c:v>
                </c:pt>
                <c:pt idx="109">
                  <c:v>60.3</c:v>
                </c:pt>
                <c:pt idx="110">
                  <c:v>59.9</c:v>
                </c:pt>
                <c:pt idx="111">
                  <c:v>59.8</c:v>
                </c:pt>
                <c:pt idx="112">
                  <c:v>59.6</c:v>
                </c:pt>
                <c:pt idx="113">
                  <c:v>59.4</c:v>
                </c:pt>
                <c:pt idx="114">
                  <c:v>59.3</c:v>
                </c:pt>
                <c:pt idx="115">
                  <c:v>59.1</c:v>
                </c:pt>
                <c:pt idx="116">
                  <c:v>58.7</c:v>
                </c:pt>
                <c:pt idx="117">
                  <c:v>58.5</c:v>
                </c:pt>
                <c:pt idx="118">
                  <c:v>58.6</c:v>
                </c:pt>
                <c:pt idx="119">
                  <c:v>58.3</c:v>
                </c:pt>
                <c:pt idx="120">
                  <c:v>58.5</c:v>
                </c:pt>
                <c:pt idx="121">
                  <c:v>58.5</c:v>
                </c:pt>
                <c:pt idx="122">
                  <c:v>58.5</c:v>
                </c:pt>
                <c:pt idx="123">
                  <c:v>58.7</c:v>
                </c:pt>
                <c:pt idx="124">
                  <c:v>58.6</c:v>
                </c:pt>
                <c:pt idx="125">
                  <c:v>58.5</c:v>
                </c:pt>
                <c:pt idx="126">
                  <c:v>58.5</c:v>
                </c:pt>
                <c:pt idx="127">
                  <c:v>58.5</c:v>
                </c:pt>
                <c:pt idx="128">
                  <c:v>58.5</c:v>
                </c:pt>
                <c:pt idx="129">
                  <c:v>58.3</c:v>
                </c:pt>
                <c:pt idx="130">
                  <c:v>58.2</c:v>
                </c:pt>
                <c:pt idx="131">
                  <c:v>58.3</c:v>
                </c:pt>
                <c:pt idx="132">
                  <c:v>58.3</c:v>
                </c:pt>
                <c:pt idx="133">
                  <c:v>58.4</c:v>
                </c:pt>
                <c:pt idx="134">
                  <c:v>58.4</c:v>
                </c:pt>
                <c:pt idx="135">
                  <c:v>58.4</c:v>
                </c:pt>
                <c:pt idx="136">
                  <c:v>58.4</c:v>
                </c:pt>
                <c:pt idx="137">
                  <c:v>58.2</c:v>
                </c:pt>
                <c:pt idx="138">
                  <c:v>58.2</c:v>
                </c:pt>
                <c:pt idx="139">
                  <c:v>58.3</c:v>
                </c:pt>
                <c:pt idx="140">
                  <c:v>58.4</c:v>
                </c:pt>
                <c:pt idx="141">
                  <c:v>58.4</c:v>
                </c:pt>
                <c:pt idx="142">
                  <c:v>58.5</c:v>
                </c:pt>
                <c:pt idx="143">
                  <c:v>58.6</c:v>
                </c:pt>
                <c:pt idx="144">
                  <c:v>58.5</c:v>
                </c:pt>
                <c:pt idx="145">
                  <c:v>58.6</c:v>
                </c:pt>
                <c:pt idx="146">
                  <c:v>58.5</c:v>
                </c:pt>
                <c:pt idx="147">
                  <c:v>58.5</c:v>
                </c:pt>
                <c:pt idx="148">
                  <c:v>58.6</c:v>
                </c:pt>
                <c:pt idx="149">
                  <c:v>58.6</c:v>
                </c:pt>
                <c:pt idx="150">
                  <c:v>58.5</c:v>
                </c:pt>
                <c:pt idx="151">
                  <c:v>58.4</c:v>
                </c:pt>
                <c:pt idx="152">
                  <c:v>58.7</c:v>
                </c:pt>
                <c:pt idx="153">
                  <c:v>58.7</c:v>
                </c:pt>
                <c:pt idx="154">
                  <c:v>58.7</c:v>
                </c:pt>
                <c:pt idx="155">
                  <c:v>58.6</c:v>
                </c:pt>
                <c:pt idx="156">
                  <c:v>58.6</c:v>
                </c:pt>
                <c:pt idx="157">
                  <c:v>58.6</c:v>
                </c:pt>
                <c:pt idx="158">
                  <c:v>58.5</c:v>
                </c:pt>
                <c:pt idx="159">
                  <c:v>58.6</c:v>
                </c:pt>
                <c:pt idx="160">
                  <c:v>58.7</c:v>
                </c:pt>
                <c:pt idx="161">
                  <c:v>58.7</c:v>
                </c:pt>
                <c:pt idx="162">
                  <c:v>58.7</c:v>
                </c:pt>
                <c:pt idx="163">
                  <c:v>58.6</c:v>
                </c:pt>
                <c:pt idx="164">
                  <c:v>58.6</c:v>
                </c:pt>
                <c:pt idx="165">
                  <c:v>58.2</c:v>
                </c:pt>
                <c:pt idx="166">
                  <c:v>58.6</c:v>
                </c:pt>
                <c:pt idx="167">
                  <c:v>58.6</c:v>
                </c:pt>
                <c:pt idx="168">
                  <c:v>58.8</c:v>
                </c:pt>
                <c:pt idx="169">
                  <c:v>58.8</c:v>
                </c:pt>
                <c:pt idx="170">
                  <c:v>58.9</c:v>
                </c:pt>
                <c:pt idx="171">
                  <c:v>58.9</c:v>
                </c:pt>
                <c:pt idx="172">
                  <c:v>58.9</c:v>
                </c:pt>
                <c:pt idx="173">
                  <c:v>59</c:v>
                </c:pt>
                <c:pt idx="174">
                  <c:v>59</c:v>
                </c:pt>
                <c:pt idx="175">
                  <c:v>59</c:v>
                </c:pt>
                <c:pt idx="176">
                  <c:v>59</c:v>
                </c:pt>
                <c:pt idx="177">
                  <c:v>59.2</c:v>
                </c:pt>
                <c:pt idx="178">
                  <c:v>59.2</c:v>
                </c:pt>
                <c:pt idx="179">
                  <c:v>59.2</c:v>
                </c:pt>
                <c:pt idx="180">
                  <c:v>59.3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689920"/>
        <c:axId val="50691456"/>
      </c:lineChart>
      <c:catAx>
        <c:axId val="50689920"/>
        <c:scaling>
          <c:orientation val="minMax"/>
        </c:scaling>
        <c:delete val="0"/>
        <c:axPos val="b"/>
        <c:majorTickMark val="out"/>
        <c:minorTickMark val="none"/>
        <c:tickLblPos val="nextTo"/>
        <c:crossAx val="50691456"/>
        <c:crosses val="autoZero"/>
        <c:auto val="1"/>
        <c:lblAlgn val="ctr"/>
        <c:lblOffset val="100"/>
        <c:tickLblSkip val="6"/>
        <c:noMultiLvlLbl val="0"/>
      </c:catAx>
      <c:valAx>
        <c:axId val="50691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689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Rental Households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Sheet1!$A$2:$A$140</c:f>
              <c:strCache>
                <c:ptCount val="139"/>
                <c:pt idx="0">
                  <c:v>1980 - Q1</c:v>
                </c:pt>
                <c:pt idx="1">
                  <c:v>1980 - Q2</c:v>
                </c:pt>
                <c:pt idx="2">
                  <c:v>1980 - Q3</c:v>
                </c:pt>
                <c:pt idx="3">
                  <c:v>1980 - Q4</c:v>
                </c:pt>
                <c:pt idx="4">
                  <c:v>1981 - Q1</c:v>
                </c:pt>
                <c:pt idx="5">
                  <c:v>1981 - Q2</c:v>
                </c:pt>
                <c:pt idx="6">
                  <c:v>1981 - Q3</c:v>
                </c:pt>
                <c:pt idx="7">
                  <c:v>1981 - Q4</c:v>
                </c:pt>
                <c:pt idx="8">
                  <c:v>1982 - Q1</c:v>
                </c:pt>
                <c:pt idx="9">
                  <c:v>1982 - Q2</c:v>
                </c:pt>
                <c:pt idx="10">
                  <c:v>1982 - Q3</c:v>
                </c:pt>
                <c:pt idx="11">
                  <c:v>1982 - Q4</c:v>
                </c:pt>
                <c:pt idx="12">
                  <c:v>1983 - Q1</c:v>
                </c:pt>
                <c:pt idx="13">
                  <c:v>1983 - Q2</c:v>
                </c:pt>
                <c:pt idx="14">
                  <c:v>1983 - Q3</c:v>
                </c:pt>
                <c:pt idx="15">
                  <c:v>1983 - Q4</c:v>
                </c:pt>
                <c:pt idx="16">
                  <c:v>1984 - Q1</c:v>
                </c:pt>
                <c:pt idx="17">
                  <c:v>1984 - Q2</c:v>
                </c:pt>
                <c:pt idx="18">
                  <c:v>1984 - Q3</c:v>
                </c:pt>
                <c:pt idx="19">
                  <c:v>1984 - Q4</c:v>
                </c:pt>
                <c:pt idx="20">
                  <c:v>1985 - Q1</c:v>
                </c:pt>
                <c:pt idx="21">
                  <c:v>1985 - Q2</c:v>
                </c:pt>
                <c:pt idx="22">
                  <c:v>1985 - Q3</c:v>
                </c:pt>
                <c:pt idx="23">
                  <c:v>1985 - Q4</c:v>
                </c:pt>
                <c:pt idx="24">
                  <c:v>1986 - Q1</c:v>
                </c:pt>
                <c:pt idx="25">
                  <c:v>1986 - Q2</c:v>
                </c:pt>
                <c:pt idx="26">
                  <c:v>1986 - Q3</c:v>
                </c:pt>
                <c:pt idx="27">
                  <c:v>1986 - Q4</c:v>
                </c:pt>
                <c:pt idx="28">
                  <c:v>1987 - Q1</c:v>
                </c:pt>
                <c:pt idx="29">
                  <c:v>1987 - Q2</c:v>
                </c:pt>
                <c:pt idx="30">
                  <c:v>1987 - Q3</c:v>
                </c:pt>
                <c:pt idx="31">
                  <c:v>1987 - Q4</c:v>
                </c:pt>
                <c:pt idx="32">
                  <c:v>1988 - Q1</c:v>
                </c:pt>
                <c:pt idx="33">
                  <c:v>1988 - Q2</c:v>
                </c:pt>
                <c:pt idx="34">
                  <c:v>1988 - Q3</c:v>
                </c:pt>
                <c:pt idx="35">
                  <c:v>1988 - Q4</c:v>
                </c:pt>
                <c:pt idx="36">
                  <c:v>1989 - Q1</c:v>
                </c:pt>
                <c:pt idx="37">
                  <c:v>1989 - Q2</c:v>
                </c:pt>
                <c:pt idx="38">
                  <c:v>1989 - Q3</c:v>
                </c:pt>
                <c:pt idx="39">
                  <c:v>1989 - Q4</c:v>
                </c:pt>
                <c:pt idx="40">
                  <c:v>1990 - Q1</c:v>
                </c:pt>
                <c:pt idx="41">
                  <c:v>1990 - Q2</c:v>
                </c:pt>
                <c:pt idx="42">
                  <c:v>1990 - Q3</c:v>
                </c:pt>
                <c:pt idx="43">
                  <c:v>1990 - Q4</c:v>
                </c:pt>
                <c:pt idx="44">
                  <c:v>1991 - Q1</c:v>
                </c:pt>
                <c:pt idx="45">
                  <c:v>1991 - Q2</c:v>
                </c:pt>
                <c:pt idx="46">
                  <c:v>1991 - Q3</c:v>
                </c:pt>
                <c:pt idx="47">
                  <c:v>1991 - Q4</c:v>
                </c:pt>
                <c:pt idx="48">
                  <c:v>1992 - Q1</c:v>
                </c:pt>
                <c:pt idx="49">
                  <c:v>1992 - Q2</c:v>
                </c:pt>
                <c:pt idx="50">
                  <c:v>1992 - Q3</c:v>
                </c:pt>
                <c:pt idx="51">
                  <c:v>1992 - Q4</c:v>
                </c:pt>
                <c:pt idx="52">
                  <c:v>1993 - Q1</c:v>
                </c:pt>
                <c:pt idx="53">
                  <c:v>1993 - Q2</c:v>
                </c:pt>
                <c:pt idx="54">
                  <c:v>1993 - Q3</c:v>
                </c:pt>
                <c:pt idx="55">
                  <c:v>1993 - Q4</c:v>
                </c:pt>
                <c:pt idx="56">
                  <c:v>1994 - Q1</c:v>
                </c:pt>
                <c:pt idx="57">
                  <c:v>1994 - Q2</c:v>
                </c:pt>
                <c:pt idx="58">
                  <c:v>1994 - Q3</c:v>
                </c:pt>
                <c:pt idx="59">
                  <c:v>1994 - Q4</c:v>
                </c:pt>
                <c:pt idx="60">
                  <c:v>1995 - Q1</c:v>
                </c:pt>
                <c:pt idx="61">
                  <c:v>1995 - Q2</c:v>
                </c:pt>
                <c:pt idx="62">
                  <c:v>1995 - Q3</c:v>
                </c:pt>
                <c:pt idx="63">
                  <c:v>1995 - Q4</c:v>
                </c:pt>
                <c:pt idx="64">
                  <c:v>1996 - Q1</c:v>
                </c:pt>
                <c:pt idx="65">
                  <c:v>1996 - Q2</c:v>
                </c:pt>
                <c:pt idx="66">
                  <c:v>1996 - Q3</c:v>
                </c:pt>
                <c:pt idx="67">
                  <c:v>1996 - Q4</c:v>
                </c:pt>
                <c:pt idx="68">
                  <c:v>1997 - Q1</c:v>
                </c:pt>
                <c:pt idx="69">
                  <c:v>1997 - Q2</c:v>
                </c:pt>
                <c:pt idx="70">
                  <c:v>1997 - Q3</c:v>
                </c:pt>
                <c:pt idx="71">
                  <c:v>1997 - Q4</c:v>
                </c:pt>
                <c:pt idx="72">
                  <c:v>1998 - Q1</c:v>
                </c:pt>
                <c:pt idx="73">
                  <c:v>1998 - Q2</c:v>
                </c:pt>
                <c:pt idx="74">
                  <c:v>1998 - Q3</c:v>
                </c:pt>
                <c:pt idx="75">
                  <c:v>1998 - Q4</c:v>
                </c:pt>
                <c:pt idx="76">
                  <c:v>1999 - Q1</c:v>
                </c:pt>
                <c:pt idx="77">
                  <c:v>1999 - Q2</c:v>
                </c:pt>
                <c:pt idx="78">
                  <c:v>1999 - Q3</c:v>
                </c:pt>
                <c:pt idx="79">
                  <c:v>1999 - Q4</c:v>
                </c:pt>
                <c:pt idx="80">
                  <c:v>2000 - Q1</c:v>
                </c:pt>
                <c:pt idx="81">
                  <c:v>2000 - Q2</c:v>
                </c:pt>
                <c:pt idx="82">
                  <c:v>2000 - Q3</c:v>
                </c:pt>
                <c:pt idx="83">
                  <c:v>2000 - Q4</c:v>
                </c:pt>
                <c:pt idx="84">
                  <c:v>2001 - Q1</c:v>
                </c:pt>
                <c:pt idx="85">
                  <c:v>2001 - Q2</c:v>
                </c:pt>
                <c:pt idx="86">
                  <c:v>2001 - Q3</c:v>
                </c:pt>
                <c:pt idx="87">
                  <c:v>2001 - Q4</c:v>
                </c:pt>
                <c:pt idx="88">
                  <c:v>2002 - Q1</c:v>
                </c:pt>
                <c:pt idx="89">
                  <c:v>2002 - Q2</c:v>
                </c:pt>
                <c:pt idx="90">
                  <c:v>2002 - Q3</c:v>
                </c:pt>
                <c:pt idx="91">
                  <c:v>2002 - Q4</c:v>
                </c:pt>
                <c:pt idx="92">
                  <c:v>2003 - Q1</c:v>
                </c:pt>
                <c:pt idx="93">
                  <c:v>2003 - Q2</c:v>
                </c:pt>
                <c:pt idx="94">
                  <c:v>2003 - Q3</c:v>
                </c:pt>
                <c:pt idx="95">
                  <c:v>2003 - Q4</c:v>
                </c:pt>
                <c:pt idx="96">
                  <c:v>2004 - Q1</c:v>
                </c:pt>
                <c:pt idx="97">
                  <c:v>2004 - Q2</c:v>
                </c:pt>
                <c:pt idx="98">
                  <c:v>2004 - Q3</c:v>
                </c:pt>
                <c:pt idx="99">
                  <c:v>2004 - Q4</c:v>
                </c:pt>
                <c:pt idx="100">
                  <c:v>2005 - Q1</c:v>
                </c:pt>
                <c:pt idx="101">
                  <c:v>2005 - Q2</c:v>
                </c:pt>
                <c:pt idx="102">
                  <c:v>2005 - Q3</c:v>
                </c:pt>
                <c:pt idx="103">
                  <c:v>2005 - Q4</c:v>
                </c:pt>
                <c:pt idx="104">
                  <c:v>2006 - Q1</c:v>
                </c:pt>
                <c:pt idx="105">
                  <c:v>2006 - Q2</c:v>
                </c:pt>
                <c:pt idx="106">
                  <c:v>2006 - Q3</c:v>
                </c:pt>
                <c:pt idx="107">
                  <c:v>2006 - Q4</c:v>
                </c:pt>
                <c:pt idx="108">
                  <c:v>2007 - Q1</c:v>
                </c:pt>
                <c:pt idx="109">
                  <c:v>2007 - Q2</c:v>
                </c:pt>
                <c:pt idx="110">
                  <c:v>2007 - Q3</c:v>
                </c:pt>
                <c:pt idx="111">
                  <c:v>2007 - Q4</c:v>
                </c:pt>
                <c:pt idx="112">
                  <c:v>2008 - Q1</c:v>
                </c:pt>
                <c:pt idx="113">
                  <c:v>2008 - Q2</c:v>
                </c:pt>
                <c:pt idx="114">
                  <c:v>2008 - Q3</c:v>
                </c:pt>
                <c:pt idx="115">
                  <c:v>2008 - Q4</c:v>
                </c:pt>
                <c:pt idx="116">
                  <c:v>2009 - Q1</c:v>
                </c:pt>
                <c:pt idx="117">
                  <c:v>2009 - Q2</c:v>
                </c:pt>
                <c:pt idx="118">
                  <c:v>2009 - Q3</c:v>
                </c:pt>
                <c:pt idx="119">
                  <c:v>2009 - Q4</c:v>
                </c:pt>
                <c:pt idx="120">
                  <c:v>2010 - Q1</c:v>
                </c:pt>
                <c:pt idx="121">
                  <c:v>2010 - Q2</c:v>
                </c:pt>
                <c:pt idx="122">
                  <c:v>2010 - Q3</c:v>
                </c:pt>
                <c:pt idx="123">
                  <c:v>2010 - Q4</c:v>
                </c:pt>
                <c:pt idx="124">
                  <c:v>2011 - Q1</c:v>
                </c:pt>
                <c:pt idx="125">
                  <c:v>2011 - Q2</c:v>
                </c:pt>
                <c:pt idx="126">
                  <c:v>2011 - Q3</c:v>
                </c:pt>
                <c:pt idx="127">
                  <c:v>2011 - Q4</c:v>
                </c:pt>
                <c:pt idx="128">
                  <c:v>2012 - Q1</c:v>
                </c:pt>
                <c:pt idx="129">
                  <c:v>2012 - Q2</c:v>
                </c:pt>
                <c:pt idx="130">
                  <c:v>2012 - Q3</c:v>
                </c:pt>
                <c:pt idx="131">
                  <c:v>2012 - Q4</c:v>
                </c:pt>
                <c:pt idx="132">
                  <c:v>2013 - Q1</c:v>
                </c:pt>
                <c:pt idx="133">
                  <c:v>2013 - Q2</c:v>
                </c:pt>
                <c:pt idx="134">
                  <c:v>2013 - Q3</c:v>
                </c:pt>
                <c:pt idx="135">
                  <c:v>2013 - Q4</c:v>
                </c:pt>
                <c:pt idx="136">
                  <c:v>2014 - Q1</c:v>
                </c:pt>
                <c:pt idx="137">
                  <c:v>2014 - Q2</c:v>
                </c:pt>
                <c:pt idx="138">
                  <c:v>2014 - Q3</c:v>
                </c:pt>
              </c:strCache>
            </c:strRef>
          </c:cat>
          <c:val>
            <c:numRef>
              <c:f>Sheet1!$B$2:$B$140</c:f>
              <c:numCache>
                <c:formatCode>General</c:formatCode>
                <c:ptCount val="139"/>
                <c:pt idx="0">
                  <c:v>27294</c:v>
                </c:pt>
                <c:pt idx="1">
                  <c:v>27404</c:v>
                </c:pt>
                <c:pt idx="2">
                  <c:v>27324</c:v>
                </c:pt>
                <c:pt idx="3">
                  <c:v>27640</c:v>
                </c:pt>
                <c:pt idx="4">
                  <c:v>28412</c:v>
                </c:pt>
                <c:pt idx="5">
                  <c:v>28772</c:v>
                </c:pt>
                <c:pt idx="6">
                  <c:v>28595</c:v>
                </c:pt>
                <c:pt idx="7">
                  <c:v>29055</c:v>
                </c:pt>
                <c:pt idx="8">
                  <c:v>29445</c:v>
                </c:pt>
                <c:pt idx="9">
                  <c:v>29331</c:v>
                </c:pt>
                <c:pt idx="10">
                  <c:v>29357</c:v>
                </c:pt>
                <c:pt idx="11">
                  <c:v>29846</c:v>
                </c:pt>
                <c:pt idx="12">
                  <c:v>29686</c:v>
                </c:pt>
                <c:pt idx="13">
                  <c:v>29721</c:v>
                </c:pt>
                <c:pt idx="14">
                  <c:v>29778</c:v>
                </c:pt>
                <c:pt idx="15">
                  <c:v>30392</c:v>
                </c:pt>
                <c:pt idx="16">
                  <c:v>30311</c:v>
                </c:pt>
                <c:pt idx="17">
                  <c:v>30476</c:v>
                </c:pt>
                <c:pt idx="18">
                  <c:v>30676</c:v>
                </c:pt>
                <c:pt idx="19">
                  <c:v>31237</c:v>
                </c:pt>
                <c:pt idx="20">
                  <c:v>31259</c:v>
                </c:pt>
                <c:pt idx="21">
                  <c:v>31479</c:v>
                </c:pt>
                <c:pt idx="22">
                  <c:v>31880</c:v>
                </c:pt>
                <c:pt idx="23">
                  <c:v>32325</c:v>
                </c:pt>
                <c:pt idx="24">
                  <c:v>32369</c:v>
                </c:pt>
                <c:pt idx="25">
                  <c:v>32187</c:v>
                </c:pt>
                <c:pt idx="26">
                  <c:v>32251</c:v>
                </c:pt>
                <c:pt idx="27">
                  <c:v>32399</c:v>
                </c:pt>
                <c:pt idx="28">
                  <c:v>32598</c:v>
                </c:pt>
                <c:pt idx="29">
                  <c:v>32630</c:v>
                </c:pt>
                <c:pt idx="30">
                  <c:v>32422</c:v>
                </c:pt>
                <c:pt idx="31">
                  <c:v>32756</c:v>
                </c:pt>
                <c:pt idx="32">
                  <c:v>33134</c:v>
                </c:pt>
                <c:pt idx="33">
                  <c:v>33371</c:v>
                </c:pt>
                <c:pt idx="34">
                  <c:v>33213</c:v>
                </c:pt>
                <c:pt idx="35">
                  <c:v>33450</c:v>
                </c:pt>
                <c:pt idx="36">
                  <c:v>33590</c:v>
                </c:pt>
                <c:pt idx="37">
                  <c:v>33792</c:v>
                </c:pt>
                <c:pt idx="38">
                  <c:v>33707</c:v>
                </c:pt>
                <c:pt idx="39">
                  <c:v>33847</c:v>
                </c:pt>
                <c:pt idx="40">
                  <c:v>33708</c:v>
                </c:pt>
                <c:pt idx="41">
                  <c:v>34217</c:v>
                </c:pt>
                <c:pt idx="42">
                  <c:v>34081</c:v>
                </c:pt>
                <c:pt idx="43">
                  <c:v>33897</c:v>
                </c:pt>
                <c:pt idx="44">
                  <c:v>34297</c:v>
                </c:pt>
                <c:pt idx="45">
                  <c:v>34354</c:v>
                </c:pt>
                <c:pt idx="46">
                  <c:v>34156</c:v>
                </c:pt>
                <c:pt idx="47">
                  <c:v>34162</c:v>
                </c:pt>
                <c:pt idx="48">
                  <c:v>34550</c:v>
                </c:pt>
                <c:pt idx="49">
                  <c:v>34859</c:v>
                </c:pt>
                <c:pt idx="50">
                  <c:v>34467</c:v>
                </c:pt>
                <c:pt idx="51">
                  <c:v>34396</c:v>
                </c:pt>
                <c:pt idx="52">
                  <c:v>35267</c:v>
                </c:pt>
                <c:pt idx="53">
                  <c:v>35079</c:v>
                </c:pt>
                <c:pt idx="54">
                  <c:v>35098</c:v>
                </c:pt>
                <c:pt idx="55">
                  <c:v>35293</c:v>
                </c:pt>
                <c:pt idx="56">
                  <c:v>35459</c:v>
                </c:pt>
                <c:pt idx="57">
                  <c:v>35586</c:v>
                </c:pt>
                <c:pt idx="58">
                  <c:v>35536</c:v>
                </c:pt>
                <c:pt idx="59">
                  <c:v>35646</c:v>
                </c:pt>
                <c:pt idx="60">
                  <c:v>35722</c:v>
                </c:pt>
                <c:pt idx="61">
                  <c:v>35264</c:v>
                </c:pt>
                <c:pt idx="62">
                  <c:v>34989</c:v>
                </c:pt>
                <c:pt idx="63">
                  <c:v>35008</c:v>
                </c:pt>
                <c:pt idx="64">
                  <c:v>35019</c:v>
                </c:pt>
                <c:pt idx="65">
                  <c:v>34935</c:v>
                </c:pt>
                <c:pt idx="66">
                  <c:v>34832</c:v>
                </c:pt>
                <c:pt idx="67">
                  <c:v>34987</c:v>
                </c:pt>
                <c:pt idx="68">
                  <c:v>35205</c:v>
                </c:pt>
                <c:pt idx="69">
                  <c:v>34952</c:v>
                </c:pt>
                <c:pt idx="70">
                  <c:v>34877</c:v>
                </c:pt>
                <c:pt idx="71">
                  <c:v>35200</c:v>
                </c:pt>
                <c:pt idx="72">
                  <c:v>35123</c:v>
                </c:pt>
                <c:pt idx="73">
                  <c:v>35174</c:v>
                </c:pt>
                <c:pt idx="74">
                  <c:v>34349</c:v>
                </c:pt>
                <c:pt idx="75">
                  <c:v>34938</c:v>
                </c:pt>
                <c:pt idx="76">
                  <c:v>34823</c:v>
                </c:pt>
                <c:pt idx="77">
                  <c:v>35000</c:v>
                </c:pt>
                <c:pt idx="78">
                  <c:v>34664</c:v>
                </c:pt>
                <c:pt idx="79">
                  <c:v>34831</c:v>
                </c:pt>
                <c:pt idx="80">
                  <c:v>34592</c:v>
                </c:pt>
                <c:pt idx="81">
                  <c:v>33522</c:v>
                </c:pt>
                <c:pt idx="82">
                  <c:v>33201</c:v>
                </c:pt>
                <c:pt idx="83">
                  <c:v>33635</c:v>
                </c:pt>
                <c:pt idx="84">
                  <c:v>33552</c:v>
                </c:pt>
                <c:pt idx="85">
                  <c:v>33430</c:v>
                </c:pt>
                <c:pt idx="86">
                  <c:v>33223</c:v>
                </c:pt>
                <c:pt idx="87">
                  <c:v>33468</c:v>
                </c:pt>
                <c:pt idx="88">
                  <c:v>33707</c:v>
                </c:pt>
                <c:pt idx="89">
                  <c:v>34119</c:v>
                </c:pt>
                <c:pt idx="90">
                  <c:v>33813</c:v>
                </c:pt>
                <c:pt idx="91">
                  <c:v>33572</c:v>
                </c:pt>
                <c:pt idx="92">
                  <c:v>33917</c:v>
                </c:pt>
                <c:pt idx="93">
                  <c:v>33901</c:v>
                </c:pt>
                <c:pt idx="94">
                  <c:v>33503</c:v>
                </c:pt>
                <c:pt idx="95">
                  <c:v>33414</c:v>
                </c:pt>
                <c:pt idx="96">
                  <c:v>33479</c:v>
                </c:pt>
                <c:pt idx="97">
                  <c:v>32913</c:v>
                </c:pt>
                <c:pt idx="98">
                  <c:v>33429</c:v>
                </c:pt>
                <c:pt idx="99">
                  <c:v>33502</c:v>
                </c:pt>
                <c:pt idx="100">
                  <c:v>33612</c:v>
                </c:pt>
                <c:pt idx="101">
                  <c:v>34260</c:v>
                </c:pt>
                <c:pt idx="102">
                  <c:v>34256</c:v>
                </c:pt>
                <c:pt idx="103">
                  <c:v>34162</c:v>
                </c:pt>
                <c:pt idx="104">
                  <c:v>34757</c:v>
                </c:pt>
                <c:pt idx="105">
                  <c:v>34588</c:v>
                </c:pt>
                <c:pt idx="106">
                  <c:v>34359</c:v>
                </c:pt>
                <c:pt idx="107">
                  <c:v>34552</c:v>
                </c:pt>
                <c:pt idx="108">
                  <c:v>35031</c:v>
                </c:pt>
                <c:pt idx="109">
                  <c:v>35390</c:v>
                </c:pt>
                <c:pt idx="110">
                  <c:v>35436</c:v>
                </c:pt>
                <c:pt idx="111">
                  <c:v>36003</c:v>
                </c:pt>
                <c:pt idx="112">
                  <c:v>35859</c:v>
                </c:pt>
                <c:pt idx="113">
                  <c:v>35650</c:v>
                </c:pt>
                <c:pt idx="114">
                  <c:v>35920</c:v>
                </c:pt>
                <c:pt idx="115">
                  <c:v>36358</c:v>
                </c:pt>
                <c:pt idx="116">
                  <c:v>36610</c:v>
                </c:pt>
                <c:pt idx="117">
                  <c:v>36644</c:v>
                </c:pt>
                <c:pt idx="118">
                  <c:v>36439</c:v>
                </c:pt>
                <c:pt idx="119">
                  <c:v>36948</c:v>
                </c:pt>
                <c:pt idx="120">
                  <c:v>37012</c:v>
                </c:pt>
                <c:pt idx="121">
                  <c:v>37298</c:v>
                </c:pt>
                <c:pt idx="122">
                  <c:v>37395</c:v>
                </c:pt>
                <c:pt idx="123">
                  <c:v>38022</c:v>
                </c:pt>
                <c:pt idx="124">
                  <c:v>38018</c:v>
                </c:pt>
                <c:pt idx="125">
                  <c:v>38684</c:v>
                </c:pt>
                <c:pt idx="126">
                  <c:v>38299</c:v>
                </c:pt>
                <c:pt idx="127">
                  <c:v>38771</c:v>
                </c:pt>
                <c:pt idx="128">
                  <c:v>39522</c:v>
                </c:pt>
                <c:pt idx="129">
                  <c:v>39271</c:v>
                </c:pt>
                <c:pt idx="130">
                  <c:v>39619</c:v>
                </c:pt>
                <c:pt idx="131">
                  <c:v>39825</c:v>
                </c:pt>
                <c:pt idx="132">
                  <c:v>40132</c:v>
                </c:pt>
                <c:pt idx="133">
                  <c:v>40134</c:v>
                </c:pt>
                <c:pt idx="134">
                  <c:v>39872</c:v>
                </c:pt>
                <c:pt idx="135">
                  <c:v>40033</c:v>
                </c:pt>
                <c:pt idx="136">
                  <c:v>40357</c:v>
                </c:pt>
                <c:pt idx="137">
                  <c:v>40669</c:v>
                </c:pt>
                <c:pt idx="138">
                  <c:v>41070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408448"/>
        <c:axId val="50418816"/>
      </c:lineChart>
      <c:catAx>
        <c:axId val="50408448"/>
        <c:scaling>
          <c:orientation val="minMax"/>
        </c:scaling>
        <c:delete val="0"/>
        <c:axPos val="b"/>
        <c:majorTickMark val="out"/>
        <c:minorTickMark val="none"/>
        <c:tickLblPos val="nextTo"/>
        <c:crossAx val="50418816"/>
        <c:crosses val="autoZero"/>
        <c:auto val="1"/>
        <c:lblAlgn val="ctr"/>
        <c:lblOffset val="100"/>
        <c:tickLblSkip val="4"/>
        <c:noMultiLvlLbl val="0"/>
      </c:catAx>
      <c:valAx>
        <c:axId val="50418816"/>
        <c:scaling>
          <c:orientation val="minMax"/>
          <c:min val="25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50408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Homeowners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Sheet1!$A$2:$A$140</c:f>
              <c:strCache>
                <c:ptCount val="139"/>
                <c:pt idx="0">
                  <c:v>1980 - Q1</c:v>
                </c:pt>
                <c:pt idx="1">
                  <c:v>1980 - Q2</c:v>
                </c:pt>
                <c:pt idx="2">
                  <c:v>1980 - Q3</c:v>
                </c:pt>
                <c:pt idx="3">
                  <c:v>1980 - Q4</c:v>
                </c:pt>
                <c:pt idx="4">
                  <c:v>1981 - Q1</c:v>
                </c:pt>
                <c:pt idx="5">
                  <c:v>1981 - Q2</c:v>
                </c:pt>
                <c:pt idx="6">
                  <c:v>1981 - Q3</c:v>
                </c:pt>
                <c:pt idx="7">
                  <c:v>1981 - Q4</c:v>
                </c:pt>
                <c:pt idx="8">
                  <c:v>1982 - Q1</c:v>
                </c:pt>
                <c:pt idx="9">
                  <c:v>1982 - Q2</c:v>
                </c:pt>
                <c:pt idx="10">
                  <c:v>1982 - Q3</c:v>
                </c:pt>
                <c:pt idx="11">
                  <c:v>1982 - Q4</c:v>
                </c:pt>
                <c:pt idx="12">
                  <c:v>1983 - Q1</c:v>
                </c:pt>
                <c:pt idx="13">
                  <c:v>1983 - Q2</c:v>
                </c:pt>
                <c:pt idx="14">
                  <c:v>1983 - Q3</c:v>
                </c:pt>
                <c:pt idx="15">
                  <c:v>1983 - Q4</c:v>
                </c:pt>
                <c:pt idx="16">
                  <c:v>1984 - Q1</c:v>
                </c:pt>
                <c:pt idx="17">
                  <c:v>1984 - Q2</c:v>
                </c:pt>
                <c:pt idx="18">
                  <c:v>1984 - Q3</c:v>
                </c:pt>
                <c:pt idx="19">
                  <c:v>1984 - Q4</c:v>
                </c:pt>
                <c:pt idx="20">
                  <c:v>1985 - Q1</c:v>
                </c:pt>
                <c:pt idx="21">
                  <c:v>1985 - Q2</c:v>
                </c:pt>
                <c:pt idx="22">
                  <c:v>1985 - Q3</c:v>
                </c:pt>
                <c:pt idx="23">
                  <c:v>1985 - Q4</c:v>
                </c:pt>
                <c:pt idx="24">
                  <c:v>1986 - Q1</c:v>
                </c:pt>
                <c:pt idx="25">
                  <c:v>1986 - Q2</c:v>
                </c:pt>
                <c:pt idx="26">
                  <c:v>1986 - Q3</c:v>
                </c:pt>
                <c:pt idx="27">
                  <c:v>1986 - Q4</c:v>
                </c:pt>
                <c:pt idx="28">
                  <c:v>1987 - Q1</c:v>
                </c:pt>
                <c:pt idx="29">
                  <c:v>1987 - Q2</c:v>
                </c:pt>
                <c:pt idx="30">
                  <c:v>1987 - Q3</c:v>
                </c:pt>
                <c:pt idx="31">
                  <c:v>1987 - Q4</c:v>
                </c:pt>
                <c:pt idx="32">
                  <c:v>1988 - Q1</c:v>
                </c:pt>
                <c:pt idx="33">
                  <c:v>1988 - Q2</c:v>
                </c:pt>
                <c:pt idx="34">
                  <c:v>1988 - Q3</c:v>
                </c:pt>
                <c:pt idx="35">
                  <c:v>1988 - Q4</c:v>
                </c:pt>
                <c:pt idx="36">
                  <c:v>1989 - Q1</c:v>
                </c:pt>
                <c:pt idx="37">
                  <c:v>1989 - Q2</c:v>
                </c:pt>
                <c:pt idx="38">
                  <c:v>1989 - Q3</c:v>
                </c:pt>
                <c:pt idx="39">
                  <c:v>1989 - Q4</c:v>
                </c:pt>
                <c:pt idx="40">
                  <c:v>1990 - Q1</c:v>
                </c:pt>
                <c:pt idx="41">
                  <c:v>1990 - Q2</c:v>
                </c:pt>
                <c:pt idx="42">
                  <c:v>1990 - Q3</c:v>
                </c:pt>
                <c:pt idx="43">
                  <c:v>1990 - Q4</c:v>
                </c:pt>
                <c:pt idx="44">
                  <c:v>1991 - Q1</c:v>
                </c:pt>
                <c:pt idx="45">
                  <c:v>1991 - Q2</c:v>
                </c:pt>
                <c:pt idx="46">
                  <c:v>1991 - Q3</c:v>
                </c:pt>
                <c:pt idx="47">
                  <c:v>1991 - Q4</c:v>
                </c:pt>
                <c:pt idx="48">
                  <c:v>1992 - Q1</c:v>
                </c:pt>
                <c:pt idx="49">
                  <c:v>1992 - Q2</c:v>
                </c:pt>
                <c:pt idx="50">
                  <c:v>1992 - Q3</c:v>
                </c:pt>
                <c:pt idx="51">
                  <c:v>1992 - Q4</c:v>
                </c:pt>
                <c:pt idx="52">
                  <c:v>1993 - Q1</c:v>
                </c:pt>
                <c:pt idx="53">
                  <c:v>1993 - Q2</c:v>
                </c:pt>
                <c:pt idx="54">
                  <c:v>1993 - Q3</c:v>
                </c:pt>
                <c:pt idx="55">
                  <c:v>1993 - Q4</c:v>
                </c:pt>
                <c:pt idx="56">
                  <c:v>1994 - Q1</c:v>
                </c:pt>
                <c:pt idx="57">
                  <c:v>1994 - Q2</c:v>
                </c:pt>
                <c:pt idx="58">
                  <c:v>1994 - Q3</c:v>
                </c:pt>
                <c:pt idx="59">
                  <c:v>1994 - Q4</c:v>
                </c:pt>
                <c:pt idx="60">
                  <c:v>1995 - Q1</c:v>
                </c:pt>
                <c:pt idx="61">
                  <c:v>1995 - Q2</c:v>
                </c:pt>
                <c:pt idx="62">
                  <c:v>1995 - Q3</c:v>
                </c:pt>
                <c:pt idx="63">
                  <c:v>1995 - Q4</c:v>
                </c:pt>
                <c:pt idx="64">
                  <c:v>1996 - Q1</c:v>
                </c:pt>
                <c:pt idx="65">
                  <c:v>1996 - Q2</c:v>
                </c:pt>
                <c:pt idx="66">
                  <c:v>1996 - Q3</c:v>
                </c:pt>
                <c:pt idx="67">
                  <c:v>1996 - Q4</c:v>
                </c:pt>
                <c:pt idx="68">
                  <c:v>1997 - Q1</c:v>
                </c:pt>
                <c:pt idx="69">
                  <c:v>1997 - Q2</c:v>
                </c:pt>
                <c:pt idx="70">
                  <c:v>1997 - Q3</c:v>
                </c:pt>
                <c:pt idx="71">
                  <c:v>1997 - Q4</c:v>
                </c:pt>
                <c:pt idx="72">
                  <c:v>1998 - Q1</c:v>
                </c:pt>
                <c:pt idx="73">
                  <c:v>1998 - Q2</c:v>
                </c:pt>
                <c:pt idx="74">
                  <c:v>1998 - Q3</c:v>
                </c:pt>
                <c:pt idx="75">
                  <c:v>1998 - Q4</c:v>
                </c:pt>
                <c:pt idx="76">
                  <c:v>1999 - Q1</c:v>
                </c:pt>
                <c:pt idx="77">
                  <c:v>1999 - Q2</c:v>
                </c:pt>
                <c:pt idx="78">
                  <c:v>1999 - Q3</c:v>
                </c:pt>
                <c:pt idx="79">
                  <c:v>1999 - Q4</c:v>
                </c:pt>
                <c:pt idx="80">
                  <c:v>2000 - Q1</c:v>
                </c:pt>
                <c:pt idx="81">
                  <c:v>2000 - Q2</c:v>
                </c:pt>
                <c:pt idx="82">
                  <c:v>2000 - Q3</c:v>
                </c:pt>
                <c:pt idx="83">
                  <c:v>2000 - Q4</c:v>
                </c:pt>
                <c:pt idx="84">
                  <c:v>2001 - Q1</c:v>
                </c:pt>
                <c:pt idx="85">
                  <c:v>2001 - Q2</c:v>
                </c:pt>
                <c:pt idx="86">
                  <c:v>2001 - Q3</c:v>
                </c:pt>
                <c:pt idx="87">
                  <c:v>2001 - Q4</c:v>
                </c:pt>
                <c:pt idx="88">
                  <c:v>2002 - Q1</c:v>
                </c:pt>
                <c:pt idx="89">
                  <c:v>2002 - Q2</c:v>
                </c:pt>
                <c:pt idx="90">
                  <c:v>2002 - Q3</c:v>
                </c:pt>
                <c:pt idx="91">
                  <c:v>2002 - Q4</c:v>
                </c:pt>
                <c:pt idx="92">
                  <c:v>2003 - Q1</c:v>
                </c:pt>
                <c:pt idx="93">
                  <c:v>2003 - Q2</c:v>
                </c:pt>
                <c:pt idx="94">
                  <c:v>2003 - Q3</c:v>
                </c:pt>
                <c:pt idx="95">
                  <c:v>2003 - Q4</c:v>
                </c:pt>
                <c:pt idx="96">
                  <c:v>2004 - Q1</c:v>
                </c:pt>
                <c:pt idx="97">
                  <c:v>2004 - Q2</c:v>
                </c:pt>
                <c:pt idx="98">
                  <c:v>2004 - Q3</c:v>
                </c:pt>
                <c:pt idx="99">
                  <c:v>2004 - Q4</c:v>
                </c:pt>
                <c:pt idx="100">
                  <c:v>2005 - Q1</c:v>
                </c:pt>
                <c:pt idx="101">
                  <c:v>2005 - Q2</c:v>
                </c:pt>
                <c:pt idx="102">
                  <c:v>2005 - Q3</c:v>
                </c:pt>
                <c:pt idx="103">
                  <c:v>2005 - Q4</c:v>
                </c:pt>
                <c:pt idx="104">
                  <c:v>2006 - Q1</c:v>
                </c:pt>
                <c:pt idx="105">
                  <c:v>2006 - Q2</c:v>
                </c:pt>
                <c:pt idx="106">
                  <c:v>2006 - Q3</c:v>
                </c:pt>
                <c:pt idx="107">
                  <c:v>2006 - Q4</c:v>
                </c:pt>
                <c:pt idx="108">
                  <c:v>2007 - Q1</c:v>
                </c:pt>
                <c:pt idx="109">
                  <c:v>2007 - Q2</c:v>
                </c:pt>
                <c:pt idx="110">
                  <c:v>2007 - Q3</c:v>
                </c:pt>
                <c:pt idx="111">
                  <c:v>2007 - Q4</c:v>
                </c:pt>
                <c:pt idx="112">
                  <c:v>2008 - Q1</c:v>
                </c:pt>
                <c:pt idx="113">
                  <c:v>2008 - Q2</c:v>
                </c:pt>
                <c:pt idx="114">
                  <c:v>2008 - Q3</c:v>
                </c:pt>
                <c:pt idx="115">
                  <c:v>2008 - Q4</c:v>
                </c:pt>
                <c:pt idx="116">
                  <c:v>2009 - Q1</c:v>
                </c:pt>
                <c:pt idx="117">
                  <c:v>2009 - Q2</c:v>
                </c:pt>
                <c:pt idx="118">
                  <c:v>2009 - Q3</c:v>
                </c:pt>
                <c:pt idx="119">
                  <c:v>2009 - Q4</c:v>
                </c:pt>
                <c:pt idx="120">
                  <c:v>2010 - Q1</c:v>
                </c:pt>
                <c:pt idx="121">
                  <c:v>2010 - Q2</c:v>
                </c:pt>
                <c:pt idx="122">
                  <c:v>2010 - Q3</c:v>
                </c:pt>
                <c:pt idx="123">
                  <c:v>2010 - Q4</c:v>
                </c:pt>
                <c:pt idx="124">
                  <c:v>2011 - Q1</c:v>
                </c:pt>
                <c:pt idx="125">
                  <c:v>2011 - Q2</c:v>
                </c:pt>
                <c:pt idx="126">
                  <c:v>2011 - Q3</c:v>
                </c:pt>
                <c:pt idx="127">
                  <c:v>2011 - Q4</c:v>
                </c:pt>
                <c:pt idx="128">
                  <c:v>2012 - Q1</c:v>
                </c:pt>
                <c:pt idx="129">
                  <c:v>2012 - Q2</c:v>
                </c:pt>
                <c:pt idx="130">
                  <c:v>2012 - Q3</c:v>
                </c:pt>
                <c:pt idx="131">
                  <c:v>2012 - Q4</c:v>
                </c:pt>
                <c:pt idx="132">
                  <c:v>2013 - Q1</c:v>
                </c:pt>
                <c:pt idx="133">
                  <c:v>2013 - Q2</c:v>
                </c:pt>
                <c:pt idx="134">
                  <c:v>2013 - Q3</c:v>
                </c:pt>
                <c:pt idx="135">
                  <c:v>2013 - Q4</c:v>
                </c:pt>
                <c:pt idx="136">
                  <c:v>2014 - Q1</c:v>
                </c:pt>
                <c:pt idx="137">
                  <c:v>2014 - Q2</c:v>
                </c:pt>
                <c:pt idx="138">
                  <c:v>2014 - Q3</c:v>
                </c:pt>
              </c:strCache>
            </c:strRef>
          </c:cat>
          <c:val>
            <c:numRef>
              <c:f>Sheet1!$B$2:$B$140</c:f>
              <c:numCache>
                <c:formatCode>General</c:formatCode>
                <c:ptCount val="139"/>
                <c:pt idx="0">
                  <c:v>51819</c:v>
                </c:pt>
                <c:pt idx="1">
                  <c:v>52027</c:v>
                </c:pt>
                <c:pt idx="2">
                  <c:v>52570</c:v>
                </c:pt>
                <c:pt idx="3">
                  <c:v>52476</c:v>
                </c:pt>
                <c:pt idx="4">
                  <c:v>53943</c:v>
                </c:pt>
                <c:pt idx="5">
                  <c:v>53907</c:v>
                </c:pt>
                <c:pt idx="6">
                  <c:v>54288</c:v>
                </c:pt>
                <c:pt idx="7">
                  <c:v>54198</c:v>
                </c:pt>
                <c:pt idx="8">
                  <c:v>54206</c:v>
                </c:pt>
                <c:pt idx="9">
                  <c:v>54233</c:v>
                </c:pt>
                <c:pt idx="10">
                  <c:v>54280</c:v>
                </c:pt>
                <c:pt idx="11">
                  <c:v>54227</c:v>
                </c:pt>
                <c:pt idx="12">
                  <c:v>54411</c:v>
                </c:pt>
                <c:pt idx="13">
                  <c:v>54475</c:v>
                </c:pt>
                <c:pt idx="14">
                  <c:v>54819</c:v>
                </c:pt>
                <c:pt idx="15">
                  <c:v>54978</c:v>
                </c:pt>
                <c:pt idx="16">
                  <c:v>55314</c:v>
                </c:pt>
                <c:pt idx="17">
                  <c:v>55615</c:v>
                </c:pt>
                <c:pt idx="18">
                  <c:v>55980</c:v>
                </c:pt>
                <c:pt idx="19">
                  <c:v>55774</c:v>
                </c:pt>
                <c:pt idx="20">
                  <c:v>55813</c:v>
                </c:pt>
                <c:pt idx="21">
                  <c:v>56207</c:v>
                </c:pt>
                <c:pt idx="22">
                  <c:v>56331</c:v>
                </c:pt>
                <c:pt idx="23">
                  <c:v>56256</c:v>
                </c:pt>
                <c:pt idx="24">
                  <c:v>56448</c:v>
                </c:pt>
                <c:pt idx="25">
                  <c:v>56756</c:v>
                </c:pt>
                <c:pt idx="26">
                  <c:v>56944</c:v>
                </c:pt>
                <c:pt idx="27">
                  <c:v>57226</c:v>
                </c:pt>
                <c:pt idx="28">
                  <c:v>57429</c:v>
                </c:pt>
                <c:pt idx="29">
                  <c:v>57619</c:v>
                </c:pt>
                <c:pt idx="30">
                  <c:v>58202</c:v>
                </c:pt>
                <c:pt idx="31">
                  <c:v>58411</c:v>
                </c:pt>
                <c:pt idx="32">
                  <c:v>58158</c:v>
                </c:pt>
                <c:pt idx="33">
                  <c:v>58518</c:v>
                </c:pt>
                <c:pt idx="34">
                  <c:v>59055</c:v>
                </c:pt>
                <c:pt idx="35">
                  <c:v>58871</c:v>
                </c:pt>
                <c:pt idx="36">
                  <c:v>59519</c:v>
                </c:pt>
                <c:pt idx="37">
                  <c:v>59678</c:v>
                </c:pt>
                <c:pt idx="38">
                  <c:v>60056</c:v>
                </c:pt>
                <c:pt idx="39">
                  <c:v>59766</c:v>
                </c:pt>
                <c:pt idx="40">
                  <c:v>60005</c:v>
                </c:pt>
                <c:pt idx="41">
                  <c:v>59985</c:v>
                </c:pt>
                <c:pt idx="42">
                  <c:v>60515</c:v>
                </c:pt>
                <c:pt idx="43">
                  <c:v>60488</c:v>
                </c:pt>
                <c:pt idx="44">
                  <c:v>60685</c:v>
                </c:pt>
                <c:pt idx="45">
                  <c:v>60844</c:v>
                </c:pt>
                <c:pt idx="46">
                  <c:v>61298</c:v>
                </c:pt>
                <c:pt idx="47">
                  <c:v>61214</c:v>
                </c:pt>
                <c:pt idx="48">
                  <c:v>61435</c:v>
                </c:pt>
                <c:pt idx="49">
                  <c:v>61591</c:v>
                </c:pt>
                <c:pt idx="50">
                  <c:v>61959</c:v>
                </c:pt>
                <c:pt idx="51">
                  <c:v>62306</c:v>
                </c:pt>
                <c:pt idx="52">
                  <c:v>61784</c:v>
                </c:pt>
                <c:pt idx="53">
                  <c:v>62169</c:v>
                </c:pt>
                <c:pt idx="54">
                  <c:v>62990</c:v>
                </c:pt>
                <c:pt idx="55">
                  <c:v>63189</c:v>
                </c:pt>
                <c:pt idx="56">
                  <c:v>62522</c:v>
                </c:pt>
                <c:pt idx="57">
                  <c:v>62684</c:v>
                </c:pt>
                <c:pt idx="58">
                  <c:v>63391</c:v>
                </c:pt>
                <c:pt idx="59">
                  <c:v>63947</c:v>
                </c:pt>
                <c:pt idx="60">
                  <c:v>64050</c:v>
                </c:pt>
                <c:pt idx="61">
                  <c:v>64668</c:v>
                </c:pt>
                <c:pt idx="62">
                  <c:v>64885</c:v>
                </c:pt>
                <c:pt idx="63">
                  <c:v>65355</c:v>
                </c:pt>
                <c:pt idx="64">
                  <c:v>65453</c:v>
                </c:pt>
                <c:pt idx="65">
                  <c:v>66147</c:v>
                </c:pt>
                <c:pt idx="66">
                  <c:v>66288</c:v>
                </c:pt>
                <c:pt idx="67">
                  <c:v>66277</c:v>
                </c:pt>
                <c:pt idx="68">
                  <c:v>66497</c:v>
                </c:pt>
                <c:pt idx="69">
                  <c:v>67094</c:v>
                </c:pt>
                <c:pt idx="70">
                  <c:v>67556</c:v>
                </c:pt>
                <c:pt idx="71">
                  <c:v>67424</c:v>
                </c:pt>
                <c:pt idx="72">
                  <c:v>67963</c:v>
                </c:pt>
                <c:pt idx="73">
                  <c:v>68347</c:v>
                </c:pt>
                <c:pt idx="74">
                  <c:v>69143</c:v>
                </c:pt>
                <c:pt idx="75">
                  <c:v>69097</c:v>
                </c:pt>
                <c:pt idx="76">
                  <c:v>69638</c:v>
                </c:pt>
                <c:pt idx="77">
                  <c:v>69820</c:v>
                </c:pt>
                <c:pt idx="78">
                  <c:v>70476</c:v>
                </c:pt>
                <c:pt idx="79">
                  <c:v>70455</c:v>
                </c:pt>
                <c:pt idx="80">
                  <c:v>70701</c:v>
                </c:pt>
                <c:pt idx="81">
                  <c:v>68752</c:v>
                </c:pt>
                <c:pt idx="82">
                  <c:v>69695</c:v>
                </c:pt>
                <c:pt idx="83">
                  <c:v>70010</c:v>
                </c:pt>
                <c:pt idx="84">
                  <c:v>69904</c:v>
                </c:pt>
                <c:pt idx="85">
                  <c:v>69981</c:v>
                </c:pt>
                <c:pt idx="86">
                  <c:v>71004</c:v>
                </c:pt>
                <c:pt idx="87">
                  <c:v>71230</c:v>
                </c:pt>
                <c:pt idx="88">
                  <c:v>71011</c:v>
                </c:pt>
                <c:pt idx="89">
                  <c:v>71157</c:v>
                </c:pt>
                <c:pt idx="90">
                  <c:v>71713</c:v>
                </c:pt>
                <c:pt idx="91">
                  <c:v>72187</c:v>
                </c:pt>
                <c:pt idx="92">
                  <c:v>71967</c:v>
                </c:pt>
                <c:pt idx="93">
                  <c:v>72088</c:v>
                </c:pt>
                <c:pt idx="94">
                  <c:v>72565</c:v>
                </c:pt>
                <c:pt idx="95">
                  <c:v>73091</c:v>
                </c:pt>
                <c:pt idx="96">
                  <c:v>73258</c:v>
                </c:pt>
                <c:pt idx="97">
                  <c:v>74107</c:v>
                </c:pt>
                <c:pt idx="98">
                  <c:v>74503</c:v>
                </c:pt>
                <c:pt idx="99">
                  <c:v>75233</c:v>
                </c:pt>
                <c:pt idx="100">
                  <c:v>75251</c:v>
                </c:pt>
                <c:pt idx="101">
                  <c:v>74797</c:v>
                </c:pt>
                <c:pt idx="102">
                  <c:v>75480</c:v>
                </c:pt>
                <c:pt idx="103">
                  <c:v>76119</c:v>
                </c:pt>
                <c:pt idx="104">
                  <c:v>75593</c:v>
                </c:pt>
                <c:pt idx="105">
                  <c:v>75972</c:v>
                </c:pt>
                <c:pt idx="106">
                  <c:v>76420</c:v>
                </c:pt>
                <c:pt idx="107">
                  <c:v>76544</c:v>
                </c:pt>
                <c:pt idx="108">
                  <c:v>75683</c:v>
                </c:pt>
                <c:pt idx="109">
                  <c:v>75952</c:v>
                </c:pt>
                <c:pt idx="110">
                  <c:v>75815</c:v>
                </c:pt>
                <c:pt idx="111">
                  <c:v>75720</c:v>
                </c:pt>
                <c:pt idx="112">
                  <c:v>75467</c:v>
                </c:pt>
                <c:pt idx="113">
                  <c:v>75951</c:v>
                </c:pt>
                <c:pt idx="114">
                  <c:v>76019</c:v>
                </c:pt>
                <c:pt idx="115">
                  <c:v>75465</c:v>
                </c:pt>
                <c:pt idx="116">
                  <c:v>75252</c:v>
                </c:pt>
                <c:pt idx="117">
                  <c:v>75809</c:v>
                </c:pt>
                <c:pt idx="118">
                  <c:v>75942</c:v>
                </c:pt>
                <c:pt idx="119">
                  <c:v>75537</c:v>
                </c:pt>
                <c:pt idx="120">
                  <c:v>75465</c:v>
                </c:pt>
                <c:pt idx="121">
                  <c:v>75397</c:v>
                </c:pt>
                <c:pt idx="122">
                  <c:v>75511</c:v>
                </c:pt>
                <c:pt idx="123">
                  <c:v>75406</c:v>
                </c:pt>
                <c:pt idx="124">
                  <c:v>75092</c:v>
                </c:pt>
                <c:pt idx="125">
                  <c:v>74706</c:v>
                </c:pt>
                <c:pt idx="126">
                  <c:v>75250</c:v>
                </c:pt>
                <c:pt idx="127">
                  <c:v>75315</c:v>
                </c:pt>
                <c:pt idx="128">
                  <c:v>74602</c:v>
                </c:pt>
                <c:pt idx="129">
                  <c:v>74660</c:v>
                </c:pt>
                <c:pt idx="130">
                  <c:v>75076</c:v>
                </c:pt>
                <c:pt idx="131">
                  <c:v>75209</c:v>
                </c:pt>
                <c:pt idx="132">
                  <c:v>74511</c:v>
                </c:pt>
                <c:pt idx="133">
                  <c:v>74534</c:v>
                </c:pt>
                <c:pt idx="134">
                  <c:v>74897</c:v>
                </c:pt>
                <c:pt idx="135">
                  <c:v>74960</c:v>
                </c:pt>
                <c:pt idx="136">
                  <c:v>74404</c:v>
                </c:pt>
                <c:pt idx="137">
                  <c:v>74458</c:v>
                </c:pt>
                <c:pt idx="138">
                  <c:v>74240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451584"/>
        <c:axId val="50453504"/>
      </c:lineChart>
      <c:catAx>
        <c:axId val="50451584"/>
        <c:scaling>
          <c:orientation val="minMax"/>
        </c:scaling>
        <c:delete val="0"/>
        <c:axPos val="b"/>
        <c:majorTickMark val="out"/>
        <c:minorTickMark val="none"/>
        <c:tickLblPos val="nextTo"/>
        <c:crossAx val="50453504"/>
        <c:crosses val="autoZero"/>
        <c:auto val="1"/>
        <c:lblAlgn val="ctr"/>
        <c:lblOffset val="100"/>
        <c:tickLblSkip val="4"/>
        <c:noMultiLvlLbl val="0"/>
      </c:catAx>
      <c:valAx>
        <c:axId val="50453504"/>
        <c:scaling>
          <c:orientation val="minMax"/>
          <c:min val="50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50451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Sheet1!$A$2:$A$100</c:f>
              <c:strCache>
                <c:ptCount val="99"/>
                <c:pt idx="0">
                  <c:v>1990 - Q1</c:v>
                </c:pt>
                <c:pt idx="1">
                  <c:v>1990 - Q2</c:v>
                </c:pt>
                <c:pt idx="2">
                  <c:v>1990 - Q3</c:v>
                </c:pt>
                <c:pt idx="3">
                  <c:v>1990 - Q4</c:v>
                </c:pt>
                <c:pt idx="4">
                  <c:v>1991 - Q1</c:v>
                </c:pt>
                <c:pt idx="5">
                  <c:v>1991 - Q2</c:v>
                </c:pt>
                <c:pt idx="6">
                  <c:v>1991 - Q3</c:v>
                </c:pt>
                <c:pt idx="7">
                  <c:v>1991 - Q4</c:v>
                </c:pt>
                <c:pt idx="8">
                  <c:v>1992 - Q1</c:v>
                </c:pt>
                <c:pt idx="9">
                  <c:v>1992 - Q2</c:v>
                </c:pt>
                <c:pt idx="10">
                  <c:v>1992 - Q3</c:v>
                </c:pt>
                <c:pt idx="11">
                  <c:v>1992 - Q4</c:v>
                </c:pt>
                <c:pt idx="12">
                  <c:v>1993 - Q1</c:v>
                </c:pt>
                <c:pt idx="13">
                  <c:v>1993 - Q2</c:v>
                </c:pt>
                <c:pt idx="14">
                  <c:v>1993 - Q3</c:v>
                </c:pt>
                <c:pt idx="15">
                  <c:v>1993 - Q4</c:v>
                </c:pt>
                <c:pt idx="16">
                  <c:v>1994 - Q1</c:v>
                </c:pt>
                <c:pt idx="17">
                  <c:v>1994 - Q2</c:v>
                </c:pt>
                <c:pt idx="18">
                  <c:v>1994 - Q3</c:v>
                </c:pt>
                <c:pt idx="19">
                  <c:v>1994 - Q4</c:v>
                </c:pt>
                <c:pt idx="20">
                  <c:v>1995 - Q1</c:v>
                </c:pt>
                <c:pt idx="21">
                  <c:v>1995 - Q2</c:v>
                </c:pt>
                <c:pt idx="22">
                  <c:v>1995 - Q3</c:v>
                </c:pt>
                <c:pt idx="23">
                  <c:v>1995 - Q4</c:v>
                </c:pt>
                <c:pt idx="24">
                  <c:v>1996 - Q1</c:v>
                </c:pt>
                <c:pt idx="25">
                  <c:v>1996 - Q2</c:v>
                </c:pt>
                <c:pt idx="26">
                  <c:v>1996 - Q3</c:v>
                </c:pt>
                <c:pt idx="27">
                  <c:v>1996 - Q4</c:v>
                </c:pt>
                <c:pt idx="28">
                  <c:v>1997 - Q1</c:v>
                </c:pt>
                <c:pt idx="29">
                  <c:v>1997 - Q2</c:v>
                </c:pt>
                <c:pt idx="30">
                  <c:v>1997 - Q3</c:v>
                </c:pt>
                <c:pt idx="31">
                  <c:v>1997 - Q4</c:v>
                </c:pt>
                <c:pt idx="32">
                  <c:v>1998 - Q1</c:v>
                </c:pt>
                <c:pt idx="33">
                  <c:v>1998 - Q2</c:v>
                </c:pt>
                <c:pt idx="34">
                  <c:v>1998 - Q3</c:v>
                </c:pt>
                <c:pt idx="35">
                  <c:v>1998 - Q4</c:v>
                </c:pt>
                <c:pt idx="36">
                  <c:v>1999 - Q1</c:v>
                </c:pt>
                <c:pt idx="37">
                  <c:v>1999 - Q2</c:v>
                </c:pt>
                <c:pt idx="38">
                  <c:v>1999 - Q3</c:v>
                </c:pt>
                <c:pt idx="39">
                  <c:v>1999 - Q4</c:v>
                </c:pt>
                <c:pt idx="40">
                  <c:v>2000 - Q1</c:v>
                </c:pt>
                <c:pt idx="41">
                  <c:v>2000 - Q2</c:v>
                </c:pt>
                <c:pt idx="42">
                  <c:v>2000 - Q3</c:v>
                </c:pt>
                <c:pt idx="43">
                  <c:v>2000 - Q4</c:v>
                </c:pt>
                <c:pt idx="44">
                  <c:v>2001 - Q1</c:v>
                </c:pt>
                <c:pt idx="45">
                  <c:v>2001 - Q2</c:v>
                </c:pt>
                <c:pt idx="46">
                  <c:v>2001 - Q3</c:v>
                </c:pt>
                <c:pt idx="47">
                  <c:v>2001 - Q4</c:v>
                </c:pt>
                <c:pt idx="48">
                  <c:v>2002 - Q1</c:v>
                </c:pt>
                <c:pt idx="49">
                  <c:v>2002 - Q2</c:v>
                </c:pt>
                <c:pt idx="50">
                  <c:v>2002 - Q3</c:v>
                </c:pt>
                <c:pt idx="51">
                  <c:v>2002 - Q4</c:v>
                </c:pt>
                <c:pt idx="52">
                  <c:v>2003 - Q1</c:v>
                </c:pt>
                <c:pt idx="53">
                  <c:v>2003 - Q2</c:v>
                </c:pt>
                <c:pt idx="54">
                  <c:v>2003 - Q3</c:v>
                </c:pt>
                <c:pt idx="55">
                  <c:v>2003 - Q4</c:v>
                </c:pt>
                <c:pt idx="56">
                  <c:v>2004 - Q1</c:v>
                </c:pt>
                <c:pt idx="57">
                  <c:v>2004 - Q2</c:v>
                </c:pt>
                <c:pt idx="58">
                  <c:v>2004 - Q3</c:v>
                </c:pt>
                <c:pt idx="59">
                  <c:v>2004 - Q4</c:v>
                </c:pt>
                <c:pt idx="60">
                  <c:v>2005 - Q1</c:v>
                </c:pt>
                <c:pt idx="61">
                  <c:v>2005 - Q2</c:v>
                </c:pt>
                <c:pt idx="62">
                  <c:v>2005 - Q3</c:v>
                </c:pt>
                <c:pt idx="63">
                  <c:v>2005 - Q4</c:v>
                </c:pt>
                <c:pt idx="64">
                  <c:v>2006 - Q1</c:v>
                </c:pt>
                <c:pt idx="65">
                  <c:v>2006 - Q2</c:v>
                </c:pt>
                <c:pt idx="66">
                  <c:v>2006 - Q3</c:v>
                </c:pt>
                <c:pt idx="67">
                  <c:v>2006 - Q4</c:v>
                </c:pt>
                <c:pt idx="68">
                  <c:v>2007 - Q1</c:v>
                </c:pt>
                <c:pt idx="69">
                  <c:v>2007 - Q2</c:v>
                </c:pt>
                <c:pt idx="70">
                  <c:v>2007 - Q3</c:v>
                </c:pt>
                <c:pt idx="71">
                  <c:v>2007 - Q4</c:v>
                </c:pt>
                <c:pt idx="72">
                  <c:v>2008 - Q1</c:v>
                </c:pt>
                <c:pt idx="73">
                  <c:v>2008 - Q2</c:v>
                </c:pt>
                <c:pt idx="74">
                  <c:v>2008 - Q3</c:v>
                </c:pt>
                <c:pt idx="75">
                  <c:v>2008 - Q4</c:v>
                </c:pt>
                <c:pt idx="76">
                  <c:v>2009 - Q1</c:v>
                </c:pt>
                <c:pt idx="77">
                  <c:v>2009 - Q2</c:v>
                </c:pt>
                <c:pt idx="78">
                  <c:v>2009 - Q3</c:v>
                </c:pt>
                <c:pt idx="79">
                  <c:v>2009 - Q4</c:v>
                </c:pt>
                <c:pt idx="80">
                  <c:v>2010 - Q1</c:v>
                </c:pt>
                <c:pt idx="81">
                  <c:v>2010 - Q2</c:v>
                </c:pt>
                <c:pt idx="82">
                  <c:v>2010 - Q3</c:v>
                </c:pt>
                <c:pt idx="83">
                  <c:v>2010 - Q4</c:v>
                </c:pt>
                <c:pt idx="84">
                  <c:v>2011 - Q1</c:v>
                </c:pt>
                <c:pt idx="85">
                  <c:v>2011 - Q2</c:v>
                </c:pt>
                <c:pt idx="86">
                  <c:v>2011 - Q3</c:v>
                </c:pt>
                <c:pt idx="87">
                  <c:v>2011 - Q4</c:v>
                </c:pt>
                <c:pt idx="88">
                  <c:v>2012 - Q1</c:v>
                </c:pt>
                <c:pt idx="89">
                  <c:v>2012 - Q2</c:v>
                </c:pt>
                <c:pt idx="90">
                  <c:v>2012 - Q3</c:v>
                </c:pt>
                <c:pt idx="91">
                  <c:v>2012 - Q4</c:v>
                </c:pt>
                <c:pt idx="92">
                  <c:v>2013 - Q1</c:v>
                </c:pt>
                <c:pt idx="93">
                  <c:v>2013 - Q2</c:v>
                </c:pt>
                <c:pt idx="94">
                  <c:v>2013 - Q3</c:v>
                </c:pt>
                <c:pt idx="95">
                  <c:v>2013 - Q4</c:v>
                </c:pt>
                <c:pt idx="96">
                  <c:v>2014 - Q1</c:v>
                </c:pt>
                <c:pt idx="97">
                  <c:v>2014 - Q2</c:v>
                </c:pt>
                <c:pt idx="98">
                  <c:v>2014 - Q3</c:v>
                </c:pt>
              </c:strCache>
            </c:strRef>
          </c:cat>
          <c:val>
            <c:numRef>
              <c:f>Sheet1!$B$2:$B$100</c:f>
              <c:numCache>
                <c:formatCode>General</c:formatCode>
                <c:ptCount val="99"/>
                <c:pt idx="0">
                  <c:v>64</c:v>
                </c:pt>
                <c:pt idx="1">
                  <c:v>63.7</c:v>
                </c:pt>
                <c:pt idx="2">
                  <c:v>64</c:v>
                </c:pt>
                <c:pt idx="3">
                  <c:v>64.099999999999994</c:v>
                </c:pt>
                <c:pt idx="4">
                  <c:v>63.9</c:v>
                </c:pt>
                <c:pt idx="5">
                  <c:v>63.9</c:v>
                </c:pt>
                <c:pt idx="6">
                  <c:v>64.2</c:v>
                </c:pt>
                <c:pt idx="7">
                  <c:v>64.2</c:v>
                </c:pt>
                <c:pt idx="8">
                  <c:v>64</c:v>
                </c:pt>
                <c:pt idx="9">
                  <c:v>63.9</c:v>
                </c:pt>
                <c:pt idx="10">
                  <c:v>64.3</c:v>
                </c:pt>
                <c:pt idx="11">
                  <c:v>64.400000000000006</c:v>
                </c:pt>
                <c:pt idx="12">
                  <c:v>63.7</c:v>
                </c:pt>
                <c:pt idx="13">
                  <c:v>63.9</c:v>
                </c:pt>
                <c:pt idx="14">
                  <c:v>64.2</c:v>
                </c:pt>
                <c:pt idx="15">
                  <c:v>64.2</c:v>
                </c:pt>
                <c:pt idx="16">
                  <c:v>63.8</c:v>
                </c:pt>
                <c:pt idx="17">
                  <c:v>63.8</c:v>
                </c:pt>
                <c:pt idx="18">
                  <c:v>64.099999999999994</c:v>
                </c:pt>
                <c:pt idx="19">
                  <c:v>64.2</c:v>
                </c:pt>
                <c:pt idx="20">
                  <c:v>64.2</c:v>
                </c:pt>
                <c:pt idx="21">
                  <c:v>64.7</c:v>
                </c:pt>
                <c:pt idx="22">
                  <c:v>65</c:v>
                </c:pt>
                <c:pt idx="23">
                  <c:v>65.099999999999994</c:v>
                </c:pt>
                <c:pt idx="24">
                  <c:v>65.099999999999994</c:v>
                </c:pt>
                <c:pt idx="25">
                  <c:v>65.400000000000006</c:v>
                </c:pt>
                <c:pt idx="26">
                  <c:v>65.599999999999994</c:v>
                </c:pt>
                <c:pt idx="27">
                  <c:v>65.400000000000006</c:v>
                </c:pt>
                <c:pt idx="28">
                  <c:v>65.400000000000006</c:v>
                </c:pt>
                <c:pt idx="29">
                  <c:v>65.7</c:v>
                </c:pt>
                <c:pt idx="30">
                  <c:v>66</c:v>
                </c:pt>
                <c:pt idx="31">
                  <c:v>65.7</c:v>
                </c:pt>
                <c:pt idx="32">
                  <c:v>65.900000000000006</c:v>
                </c:pt>
                <c:pt idx="33">
                  <c:v>66</c:v>
                </c:pt>
                <c:pt idx="34">
                  <c:v>66.8</c:v>
                </c:pt>
                <c:pt idx="35">
                  <c:v>66.400000000000006</c:v>
                </c:pt>
                <c:pt idx="36">
                  <c:v>66.7</c:v>
                </c:pt>
                <c:pt idx="37">
                  <c:v>66.599999999999994</c:v>
                </c:pt>
                <c:pt idx="38">
                  <c:v>67</c:v>
                </c:pt>
                <c:pt idx="39">
                  <c:v>66.900000000000006</c:v>
                </c:pt>
                <c:pt idx="40">
                  <c:v>67.099999999999994</c:v>
                </c:pt>
                <c:pt idx="41">
                  <c:v>67.2</c:v>
                </c:pt>
                <c:pt idx="42">
                  <c:v>67.7</c:v>
                </c:pt>
                <c:pt idx="43">
                  <c:v>67.5</c:v>
                </c:pt>
                <c:pt idx="44">
                  <c:v>67.5</c:v>
                </c:pt>
                <c:pt idx="45">
                  <c:v>67.7</c:v>
                </c:pt>
                <c:pt idx="46">
                  <c:v>68.099999999999994</c:v>
                </c:pt>
                <c:pt idx="47">
                  <c:v>68</c:v>
                </c:pt>
                <c:pt idx="48">
                  <c:v>67.8</c:v>
                </c:pt>
                <c:pt idx="49">
                  <c:v>67.599999999999994</c:v>
                </c:pt>
                <c:pt idx="50">
                  <c:v>68</c:v>
                </c:pt>
                <c:pt idx="51">
                  <c:v>68.3</c:v>
                </c:pt>
                <c:pt idx="52">
                  <c:v>68</c:v>
                </c:pt>
                <c:pt idx="53">
                  <c:v>68</c:v>
                </c:pt>
                <c:pt idx="54">
                  <c:v>68.400000000000006</c:v>
                </c:pt>
                <c:pt idx="55">
                  <c:v>68.599999999999994</c:v>
                </c:pt>
                <c:pt idx="56">
                  <c:v>68.599999999999994</c:v>
                </c:pt>
                <c:pt idx="57">
                  <c:v>69.2</c:v>
                </c:pt>
                <c:pt idx="58">
                  <c:v>69</c:v>
                </c:pt>
                <c:pt idx="59">
                  <c:v>69.2</c:v>
                </c:pt>
                <c:pt idx="60">
                  <c:v>69.099999999999994</c:v>
                </c:pt>
                <c:pt idx="61">
                  <c:v>68.599999999999994</c:v>
                </c:pt>
                <c:pt idx="62">
                  <c:v>68.8</c:v>
                </c:pt>
                <c:pt idx="63">
                  <c:v>69</c:v>
                </c:pt>
                <c:pt idx="64">
                  <c:v>68.5</c:v>
                </c:pt>
                <c:pt idx="65">
                  <c:v>68.7</c:v>
                </c:pt>
                <c:pt idx="66">
                  <c:v>69</c:v>
                </c:pt>
                <c:pt idx="67">
                  <c:v>68.900000000000006</c:v>
                </c:pt>
                <c:pt idx="68">
                  <c:v>68.400000000000006</c:v>
                </c:pt>
                <c:pt idx="69">
                  <c:v>68.2</c:v>
                </c:pt>
                <c:pt idx="70">
                  <c:v>68.2</c:v>
                </c:pt>
                <c:pt idx="71">
                  <c:v>67.8</c:v>
                </c:pt>
                <c:pt idx="72">
                  <c:v>67.8</c:v>
                </c:pt>
                <c:pt idx="73">
                  <c:v>68.099999999999994</c:v>
                </c:pt>
                <c:pt idx="74">
                  <c:v>67.900000000000006</c:v>
                </c:pt>
                <c:pt idx="75">
                  <c:v>67.5</c:v>
                </c:pt>
                <c:pt idx="76">
                  <c:v>67.3</c:v>
                </c:pt>
                <c:pt idx="77">
                  <c:v>67.400000000000006</c:v>
                </c:pt>
                <c:pt idx="78">
                  <c:v>67.599999999999994</c:v>
                </c:pt>
                <c:pt idx="79">
                  <c:v>67.2</c:v>
                </c:pt>
                <c:pt idx="80">
                  <c:v>67.099999999999994</c:v>
                </c:pt>
                <c:pt idx="81">
                  <c:v>66.900000000000006</c:v>
                </c:pt>
                <c:pt idx="82">
                  <c:v>66.900000000000006</c:v>
                </c:pt>
                <c:pt idx="83">
                  <c:v>66.5</c:v>
                </c:pt>
                <c:pt idx="84">
                  <c:v>66.400000000000006</c:v>
                </c:pt>
                <c:pt idx="85">
                  <c:v>65.900000000000006</c:v>
                </c:pt>
                <c:pt idx="86">
                  <c:v>66.3</c:v>
                </c:pt>
                <c:pt idx="87">
                  <c:v>66</c:v>
                </c:pt>
                <c:pt idx="88">
                  <c:v>65.400000000000006</c:v>
                </c:pt>
                <c:pt idx="89">
                  <c:v>65.5</c:v>
                </c:pt>
                <c:pt idx="90">
                  <c:v>65.5</c:v>
                </c:pt>
                <c:pt idx="91">
                  <c:v>65.400000000000006</c:v>
                </c:pt>
                <c:pt idx="92">
                  <c:v>65</c:v>
                </c:pt>
                <c:pt idx="93">
                  <c:v>65</c:v>
                </c:pt>
                <c:pt idx="94">
                  <c:v>65.3</c:v>
                </c:pt>
                <c:pt idx="95">
                  <c:v>65.2</c:v>
                </c:pt>
                <c:pt idx="96">
                  <c:v>64.8</c:v>
                </c:pt>
                <c:pt idx="97">
                  <c:v>64.7</c:v>
                </c:pt>
                <c:pt idx="98">
                  <c:v>64.400000000000006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515328"/>
        <c:axId val="50533504"/>
      </c:lineChart>
      <c:catAx>
        <c:axId val="50515328"/>
        <c:scaling>
          <c:orientation val="minMax"/>
        </c:scaling>
        <c:delete val="0"/>
        <c:axPos val="b"/>
        <c:majorTickMark val="out"/>
        <c:minorTickMark val="none"/>
        <c:tickLblPos val="nextTo"/>
        <c:crossAx val="50533504"/>
        <c:crosses val="autoZero"/>
        <c:auto val="1"/>
        <c:lblAlgn val="ctr"/>
        <c:lblOffset val="100"/>
        <c:noMultiLvlLbl val="0"/>
      </c:catAx>
      <c:valAx>
        <c:axId val="50533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515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1998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Renter</c:v>
                </c:pt>
                <c:pt idx="1">
                  <c:v>Homeowner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4200</c:v>
                </c:pt>
                <c:pt idx="1">
                  <c:v>132100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Renter</c:v>
                </c:pt>
                <c:pt idx="1">
                  <c:v>Homeowner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4800</c:v>
                </c:pt>
                <c:pt idx="1">
                  <c:v>172600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Renter</c:v>
                </c:pt>
                <c:pt idx="1">
                  <c:v>Homeowner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4000</c:v>
                </c:pt>
                <c:pt idx="1">
                  <c:v>184700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Renter</c:v>
                </c:pt>
                <c:pt idx="1">
                  <c:v>Homeowner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5100</c:v>
                </c:pt>
                <c:pt idx="1">
                  <c:v>234800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Renter</c:v>
                </c:pt>
                <c:pt idx="1">
                  <c:v>Homeowner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5100</c:v>
                </c:pt>
                <c:pt idx="1">
                  <c:v>174500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Renter</c:v>
                </c:pt>
                <c:pt idx="1">
                  <c:v>Homeowner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5400</c:v>
                </c:pt>
                <c:pt idx="1">
                  <c:v>195400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570368"/>
        <c:axId val="50571904"/>
      </c:barChart>
      <c:catAx>
        <c:axId val="50570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500" baseline="0"/>
            </a:pPr>
            <a:endParaRPr lang="en-US"/>
          </a:p>
        </c:txPr>
        <c:crossAx val="50571904"/>
        <c:crosses val="autoZero"/>
        <c:auto val="1"/>
        <c:lblAlgn val="ctr"/>
        <c:lblOffset val="100"/>
        <c:noMultiLvlLbl val="0"/>
      </c:catAx>
      <c:valAx>
        <c:axId val="50571904"/>
        <c:scaling>
          <c:orientation val="minMax"/>
        </c:scaling>
        <c:delete val="0"/>
        <c:axPos val="l"/>
        <c:numFmt formatCode="&quot;$&quot;#,##0" sourceLinked="0"/>
        <c:majorTickMark val="out"/>
        <c:minorTickMark val="none"/>
        <c:tickLblPos val="nextTo"/>
        <c:crossAx val="5057036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</c:v>
                </c:pt>
              </c:strCache>
            </c:strRef>
          </c:tx>
          <c:spPr>
            <a:ln w="63500"/>
          </c:spPr>
          <c:cat>
            <c:strRef>
              <c:f>Sheet1!$A$2:$A$81</c:f>
              <c:strCache>
                <c:ptCount val="80"/>
                <c:pt idx="0">
                  <c:v>1995 - Q1</c:v>
                </c:pt>
                <c:pt idx="1">
                  <c:v>1995 - Q2</c:v>
                </c:pt>
                <c:pt idx="2">
                  <c:v>1995 - Q3</c:v>
                </c:pt>
                <c:pt idx="3">
                  <c:v>1995 - Q4</c:v>
                </c:pt>
                <c:pt idx="4">
                  <c:v>1996 - Q1</c:v>
                </c:pt>
                <c:pt idx="5">
                  <c:v>1996 - Q2</c:v>
                </c:pt>
                <c:pt idx="6">
                  <c:v>1996 - Q3</c:v>
                </c:pt>
                <c:pt idx="7">
                  <c:v>1996 - Q4</c:v>
                </c:pt>
                <c:pt idx="8">
                  <c:v>1997 - Q1</c:v>
                </c:pt>
                <c:pt idx="9">
                  <c:v>1997 - Q2</c:v>
                </c:pt>
                <c:pt idx="10">
                  <c:v>1997 - Q3</c:v>
                </c:pt>
                <c:pt idx="11">
                  <c:v>1997 - Q4</c:v>
                </c:pt>
                <c:pt idx="12">
                  <c:v>1998 - Q1</c:v>
                </c:pt>
                <c:pt idx="13">
                  <c:v>1998 - Q2</c:v>
                </c:pt>
                <c:pt idx="14">
                  <c:v>1998 - Q3</c:v>
                </c:pt>
                <c:pt idx="15">
                  <c:v>1998 - Q4</c:v>
                </c:pt>
                <c:pt idx="16">
                  <c:v>1999 - Q1</c:v>
                </c:pt>
                <c:pt idx="17">
                  <c:v>1999 - Q2</c:v>
                </c:pt>
                <c:pt idx="18">
                  <c:v>1999 - Q3</c:v>
                </c:pt>
                <c:pt idx="19">
                  <c:v>1999 - Q4</c:v>
                </c:pt>
                <c:pt idx="20">
                  <c:v>2000 - Q1</c:v>
                </c:pt>
                <c:pt idx="21">
                  <c:v>2000 - Q2</c:v>
                </c:pt>
                <c:pt idx="22">
                  <c:v>2000 - Q3</c:v>
                </c:pt>
                <c:pt idx="23">
                  <c:v>2000 - Q4</c:v>
                </c:pt>
                <c:pt idx="24">
                  <c:v>2001 - Q1</c:v>
                </c:pt>
                <c:pt idx="25">
                  <c:v>2001 - Q2</c:v>
                </c:pt>
                <c:pt idx="26">
                  <c:v>2001 - Q3</c:v>
                </c:pt>
                <c:pt idx="27">
                  <c:v>2001 - Q4</c:v>
                </c:pt>
                <c:pt idx="28">
                  <c:v>2002 - Q1</c:v>
                </c:pt>
                <c:pt idx="29">
                  <c:v>2002 - Q2</c:v>
                </c:pt>
                <c:pt idx="30">
                  <c:v>2002 - Q3</c:v>
                </c:pt>
                <c:pt idx="31">
                  <c:v>2002 - Q4</c:v>
                </c:pt>
                <c:pt idx="32">
                  <c:v>2003 - Q1</c:v>
                </c:pt>
                <c:pt idx="33">
                  <c:v>2003 - Q2</c:v>
                </c:pt>
                <c:pt idx="34">
                  <c:v>2003 - Q3</c:v>
                </c:pt>
                <c:pt idx="35">
                  <c:v>2003 - Q4</c:v>
                </c:pt>
                <c:pt idx="36">
                  <c:v>2004 - Q1</c:v>
                </c:pt>
                <c:pt idx="37">
                  <c:v>2004 - Q2</c:v>
                </c:pt>
                <c:pt idx="38">
                  <c:v>2004 - Q3</c:v>
                </c:pt>
                <c:pt idx="39">
                  <c:v>2004 - Q4</c:v>
                </c:pt>
                <c:pt idx="40">
                  <c:v>2005 - Q1</c:v>
                </c:pt>
                <c:pt idx="41">
                  <c:v>2005 - Q2</c:v>
                </c:pt>
                <c:pt idx="42">
                  <c:v>2005 - Q3</c:v>
                </c:pt>
                <c:pt idx="43">
                  <c:v>2005 - Q4</c:v>
                </c:pt>
                <c:pt idx="44">
                  <c:v>2006 - Q1</c:v>
                </c:pt>
                <c:pt idx="45">
                  <c:v>2006 - Q2</c:v>
                </c:pt>
                <c:pt idx="46">
                  <c:v>2006 - Q3</c:v>
                </c:pt>
                <c:pt idx="47">
                  <c:v>2006 - Q4</c:v>
                </c:pt>
                <c:pt idx="48">
                  <c:v>2007 - Q1</c:v>
                </c:pt>
                <c:pt idx="49">
                  <c:v>2007 - Q2</c:v>
                </c:pt>
                <c:pt idx="50">
                  <c:v>2007 - Q3</c:v>
                </c:pt>
                <c:pt idx="51">
                  <c:v>2007 - Q4</c:v>
                </c:pt>
                <c:pt idx="52">
                  <c:v>2008 - Q1</c:v>
                </c:pt>
                <c:pt idx="53">
                  <c:v>2008 - Q2</c:v>
                </c:pt>
                <c:pt idx="54">
                  <c:v>2008 - Q3</c:v>
                </c:pt>
                <c:pt idx="55">
                  <c:v>2008 - Q4</c:v>
                </c:pt>
                <c:pt idx="56">
                  <c:v>2009 - Q1</c:v>
                </c:pt>
                <c:pt idx="57">
                  <c:v>2009 - Q2</c:v>
                </c:pt>
                <c:pt idx="58">
                  <c:v>2009 - Q3</c:v>
                </c:pt>
                <c:pt idx="59">
                  <c:v>2009 - Q4</c:v>
                </c:pt>
                <c:pt idx="60">
                  <c:v>2010 - Q1</c:v>
                </c:pt>
                <c:pt idx="61">
                  <c:v>2010 - Q2</c:v>
                </c:pt>
                <c:pt idx="62">
                  <c:v>2010 - Q3</c:v>
                </c:pt>
                <c:pt idx="63">
                  <c:v>2010 - Q4</c:v>
                </c:pt>
                <c:pt idx="64">
                  <c:v>2011 - Q1</c:v>
                </c:pt>
                <c:pt idx="65">
                  <c:v>2011 - Q2</c:v>
                </c:pt>
                <c:pt idx="66">
                  <c:v>2011 - Q3</c:v>
                </c:pt>
                <c:pt idx="67">
                  <c:v>2011 - Q4</c:v>
                </c:pt>
                <c:pt idx="68">
                  <c:v>2012 - Q1</c:v>
                </c:pt>
                <c:pt idx="69">
                  <c:v>2012 - Q2</c:v>
                </c:pt>
                <c:pt idx="70">
                  <c:v>2012 - Q3</c:v>
                </c:pt>
                <c:pt idx="71">
                  <c:v>2012 - Q4</c:v>
                </c:pt>
                <c:pt idx="72">
                  <c:v>2013 - Q1</c:v>
                </c:pt>
                <c:pt idx="73">
                  <c:v>2013 - Q2</c:v>
                </c:pt>
                <c:pt idx="74">
                  <c:v>2013 - Q3</c:v>
                </c:pt>
                <c:pt idx="75">
                  <c:v>2013 - Q4</c:v>
                </c:pt>
                <c:pt idx="76">
                  <c:v>2014 - Q1</c:v>
                </c:pt>
                <c:pt idx="77">
                  <c:v>2014 - Q2</c:v>
                </c:pt>
                <c:pt idx="78">
                  <c:v>2014 - Q3</c:v>
                </c:pt>
                <c:pt idx="79">
                  <c:v>2014 - Q4</c:v>
                </c:pt>
              </c:strCache>
            </c:strRef>
          </c:cat>
          <c:val>
            <c:numRef>
              <c:f>Sheet1!$B$2:$B$81</c:f>
              <c:numCache>
                <c:formatCode>General</c:formatCode>
                <c:ptCount val="80"/>
                <c:pt idx="0">
                  <c:v>100</c:v>
                </c:pt>
                <c:pt idx="1">
                  <c:v>101.75</c:v>
                </c:pt>
                <c:pt idx="2">
                  <c:v>103.03</c:v>
                </c:pt>
                <c:pt idx="3">
                  <c:v>104.33</c:v>
                </c:pt>
                <c:pt idx="4">
                  <c:v>104.08</c:v>
                </c:pt>
                <c:pt idx="5">
                  <c:v>105.31</c:v>
                </c:pt>
                <c:pt idx="6">
                  <c:v>106.26</c:v>
                </c:pt>
                <c:pt idx="7">
                  <c:v>106.14</c:v>
                </c:pt>
                <c:pt idx="8">
                  <c:v>106.08</c:v>
                </c:pt>
                <c:pt idx="9">
                  <c:v>107.14</c:v>
                </c:pt>
                <c:pt idx="10">
                  <c:v>109.15</c:v>
                </c:pt>
                <c:pt idx="11">
                  <c:v>109.19</c:v>
                </c:pt>
                <c:pt idx="12">
                  <c:v>111.11</c:v>
                </c:pt>
                <c:pt idx="13">
                  <c:v>111.24</c:v>
                </c:pt>
                <c:pt idx="14">
                  <c:v>112.25</c:v>
                </c:pt>
                <c:pt idx="15">
                  <c:v>113.64</c:v>
                </c:pt>
                <c:pt idx="16">
                  <c:v>114.65</c:v>
                </c:pt>
                <c:pt idx="17">
                  <c:v>115.26</c:v>
                </c:pt>
                <c:pt idx="18">
                  <c:v>116.33</c:v>
                </c:pt>
                <c:pt idx="19">
                  <c:v>115.94</c:v>
                </c:pt>
                <c:pt idx="20">
                  <c:v>117.49</c:v>
                </c:pt>
                <c:pt idx="21">
                  <c:v>118.67</c:v>
                </c:pt>
                <c:pt idx="22">
                  <c:v>120.1</c:v>
                </c:pt>
                <c:pt idx="23">
                  <c:v>120.78</c:v>
                </c:pt>
                <c:pt idx="24">
                  <c:v>123.05</c:v>
                </c:pt>
                <c:pt idx="25">
                  <c:v>124.18</c:v>
                </c:pt>
                <c:pt idx="26">
                  <c:v>125.64</c:v>
                </c:pt>
                <c:pt idx="27">
                  <c:v>126.32</c:v>
                </c:pt>
                <c:pt idx="28">
                  <c:v>127.64</c:v>
                </c:pt>
                <c:pt idx="29">
                  <c:v>127.82</c:v>
                </c:pt>
                <c:pt idx="30">
                  <c:v>129.74</c:v>
                </c:pt>
                <c:pt idx="31">
                  <c:v>130.41999999999999</c:v>
                </c:pt>
                <c:pt idx="32">
                  <c:v>131.63999999999999</c:v>
                </c:pt>
                <c:pt idx="33">
                  <c:v>132.26</c:v>
                </c:pt>
                <c:pt idx="34">
                  <c:v>133.72999999999999</c:v>
                </c:pt>
                <c:pt idx="35">
                  <c:v>134.77000000000001</c:v>
                </c:pt>
                <c:pt idx="36">
                  <c:v>135.74</c:v>
                </c:pt>
                <c:pt idx="37">
                  <c:v>136.86000000000001</c:v>
                </c:pt>
                <c:pt idx="38">
                  <c:v>138.38999999999999</c:v>
                </c:pt>
                <c:pt idx="39">
                  <c:v>139.54</c:v>
                </c:pt>
                <c:pt idx="40">
                  <c:v>141.94</c:v>
                </c:pt>
                <c:pt idx="41">
                  <c:v>142.51</c:v>
                </c:pt>
                <c:pt idx="42">
                  <c:v>142.68</c:v>
                </c:pt>
                <c:pt idx="43">
                  <c:v>143.51</c:v>
                </c:pt>
                <c:pt idx="44">
                  <c:v>143.27000000000001</c:v>
                </c:pt>
                <c:pt idx="45">
                  <c:v>144.15</c:v>
                </c:pt>
                <c:pt idx="46">
                  <c:v>144.99</c:v>
                </c:pt>
                <c:pt idx="47">
                  <c:v>145.81</c:v>
                </c:pt>
                <c:pt idx="48">
                  <c:v>146.32</c:v>
                </c:pt>
                <c:pt idx="49">
                  <c:v>147.52000000000001</c:v>
                </c:pt>
                <c:pt idx="50">
                  <c:v>147.5</c:v>
                </c:pt>
                <c:pt idx="51">
                  <c:v>147.94999999999999</c:v>
                </c:pt>
                <c:pt idx="52">
                  <c:v>148.25</c:v>
                </c:pt>
                <c:pt idx="53">
                  <c:v>147.72999999999999</c:v>
                </c:pt>
                <c:pt idx="54">
                  <c:v>147.86000000000001</c:v>
                </c:pt>
                <c:pt idx="55">
                  <c:v>148.41</c:v>
                </c:pt>
                <c:pt idx="56">
                  <c:v>149.07</c:v>
                </c:pt>
                <c:pt idx="57">
                  <c:v>147.88999999999999</c:v>
                </c:pt>
                <c:pt idx="58">
                  <c:v>148.62</c:v>
                </c:pt>
                <c:pt idx="59">
                  <c:v>148.03</c:v>
                </c:pt>
                <c:pt idx="60">
                  <c:v>147.49</c:v>
                </c:pt>
                <c:pt idx="61">
                  <c:v>148.07</c:v>
                </c:pt>
                <c:pt idx="62">
                  <c:v>149.33000000000001</c:v>
                </c:pt>
                <c:pt idx="63">
                  <c:v>148.05000000000001</c:v>
                </c:pt>
                <c:pt idx="64">
                  <c:v>147.01</c:v>
                </c:pt>
                <c:pt idx="65">
                  <c:v>146.19999999999999</c:v>
                </c:pt>
                <c:pt idx="66">
                  <c:v>148.07</c:v>
                </c:pt>
                <c:pt idx="67">
                  <c:v>147.61000000000001</c:v>
                </c:pt>
                <c:pt idx="68">
                  <c:v>147.91999999999999</c:v>
                </c:pt>
                <c:pt idx="69">
                  <c:v>147.82</c:v>
                </c:pt>
                <c:pt idx="70">
                  <c:v>147.86000000000001</c:v>
                </c:pt>
                <c:pt idx="71">
                  <c:v>148.72999999999999</c:v>
                </c:pt>
                <c:pt idx="72">
                  <c:v>149</c:v>
                </c:pt>
                <c:pt idx="73">
                  <c:v>149.34</c:v>
                </c:pt>
                <c:pt idx="74">
                  <c:v>149.37</c:v>
                </c:pt>
                <c:pt idx="75">
                  <c:v>148.63999999999999</c:v>
                </c:pt>
                <c:pt idx="76">
                  <c:v>148.47</c:v>
                </c:pt>
                <c:pt idx="77">
                  <c:v>151.77000000000001</c:v>
                </c:pt>
                <c:pt idx="78">
                  <c:v>152.22999999999999</c:v>
                </c:pt>
                <c:pt idx="79">
                  <c:v>151.94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PHX</c:v>
                </c:pt>
              </c:strCache>
            </c:strRef>
          </c:tx>
          <c:cat>
            <c:strRef>
              <c:f>Sheet1!$A$2:$A$81</c:f>
              <c:strCache>
                <c:ptCount val="80"/>
                <c:pt idx="0">
                  <c:v>1995 - Q1</c:v>
                </c:pt>
                <c:pt idx="1">
                  <c:v>1995 - Q2</c:v>
                </c:pt>
                <c:pt idx="2">
                  <c:v>1995 - Q3</c:v>
                </c:pt>
                <c:pt idx="3">
                  <c:v>1995 - Q4</c:v>
                </c:pt>
                <c:pt idx="4">
                  <c:v>1996 - Q1</c:v>
                </c:pt>
                <c:pt idx="5">
                  <c:v>1996 - Q2</c:v>
                </c:pt>
                <c:pt idx="6">
                  <c:v>1996 - Q3</c:v>
                </c:pt>
                <c:pt idx="7">
                  <c:v>1996 - Q4</c:v>
                </c:pt>
                <c:pt idx="8">
                  <c:v>1997 - Q1</c:v>
                </c:pt>
                <c:pt idx="9">
                  <c:v>1997 - Q2</c:v>
                </c:pt>
                <c:pt idx="10">
                  <c:v>1997 - Q3</c:v>
                </c:pt>
                <c:pt idx="11">
                  <c:v>1997 - Q4</c:v>
                </c:pt>
                <c:pt idx="12">
                  <c:v>1998 - Q1</c:v>
                </c:pt>
                <c:pt idx="13">
                  <c:v>1998 - Q2</c:v>
                </c:pt>
                <c:pt idx="14">
                  <c:v>1998 - Q3</c:v>
                </c:pt>
                <c:pt idx="15">
                  <c:v>1998 - Q4</c:v>
                </c:pt>
                <c:pt idx="16">
                  <c:v>1999 - Q1</c:v>
                </c:pt>
                <c:pt idx="17">
                  <c:v>1999 - Q2</c:v>
                </c:pt>
                <c:pt idx="18">
                  <c:v>1999 - Q3</c:v>
                </c:pt>
                <c:pt idx="19">
                  <c:v>1999 - Q4</c:v>
                </c:pt>
                <c:pt idx="20">
                  <c:v>2000 - Q1</c:v>
                </c:pt>
                <c:pt idx="21">
                  <c:v>2000 - Q2</c:v>
                </c:pt>
                <c:pt idx="22">
                  <c:v>2000 - Q3</c:v>
                </c:pt>
                <c:pt idx="23">
                  <c:v>2000 - Q4</c:v>
                </c:pt>
                <c:pt idx="24">
                  <c:v>2001 - Q1</c:v>
                </c:pt>
                <c:pt idx="25">
                  <c:v>2001 - Q2</c:v>
                </c:pt>
                <c:pt idx="26">
                  <c:v>2001 - Q3</c:v>
                </c:pt>
                <c:pt idx="27">
                  <c:v>2001 - Q4</c:v>
                </c:pt>
                <c:pt idx="28">
                  <c:v>2002 - Q1</c:v>
                </c:pt>
                <c:pt idx="29">
                  <c:v>2002 - Q2</c:v>
                </c:pt>
                <c:pt idx="30">
                  <c:v>2002 - Q3</c:v>
                </c:pt>
                <c:pt idx="31">
                  <c:v>2002 - Q4</c:v>
                </c:pt>
                <c:pt idx="32">
                  <c:v>2003 - Q1</c:v>
                </c:pt>
                <c:pt idx="33">
                  <c:v>2003 - Q2</c:v>
                </c:pt>
                <c:pt idx="34">
                  <c:v>2003 - Q3</c:v>
                </c:pt>
                <c:pt idx="35">
                  <c:v>2003 - Q4</c:v>
                </c:pt>
                <c:pt idx="36">
                  <c:v>2004 - Q1</c:v>
                </c:pt>
                <c:pt idx="37">
                  <c:v>2004 - Q2</c:v>
                </c:pt>
                <c:pt idx="38">
                  <c:v>2004 - Q3</c:v>
                </c:pt>
                <c:pt idx="39">
                  <c:v>2004 - Q4</c:v>
                </c:pt>
                <c:pt idx="40">
                  <c:v>2005 - Q1</c:v>
                </c:pt>
                <c:pt idx="41">
                  <c:v>2005 - Q2</c:v>
                </c:pt>
                <c:pt idx="42">
                  <c:v>2005 - Q3</c:v>
                </c:pt>
                <c:pt idx="43">
                  <c:v>2005 - Q4</c:v>
                </c:pt>
                <c:pt idx="44">
                  <c:v>2006 - Q1</c:v>
                </c:pt>
                <c:pt idx="45">
                  <c:v>2006 - Q2</c:v>
                </c:pt>
                <c:pt idx="46">
                  <c:v>2006 - Q3</c:v>
                </c:pt>
                <c:pt idx="47">
                  <c:v>2006 - Q4</c:v>
                </c:pt>
                <c:pt idx="48">
                  <c:v>2007 - Q1</c:v>
                </c:pt>
                <c:pt idx="49">
                  <c:v>2007 - Q2</c:v>
                </c:pt>
                <c:pt idx="50">
                  <c:v>2007 - Q3</c:v>
                </c:pt>
                <c:pt idx="51">
                  <c:v>2007 - Q4</c:v>
                </c:pt>
                <c:pt idx="52">
                  <c:v>2008 - Q1</c:v>
                </c:pt>
                <c:pt idx="53">
                  <c:v>2008 - Q2</c:v>
                </c:pt>
                <c:pt idx="54">
                  <c:v>2008 - Q3</c:v>
                </c:pt>
                <c:pt idx="55">
                  <c:v>2008 - Q4</c:v>
                </c:pt>
                <c:pt idx="56">
                  <c:v>2009 - Q1</c:v>
                </c:pt>
                <c:pt idx="57">
                  <c:v>2009 - Q2</c:v>
                </c:pt>
                <c:pt idx="58">
                  <c:v>2009 - Q3</c:v>
                </c:pt>
                <c:pt idx="59">
                  <c:v>2009 - Q4</c:v>
                </c:pt>
                <c:pt idx="60">
                  <c:v>2010 - Q1</c:v>
                </c:pt>
                <c:pt idx="61">
                  <c:v>2010 - Q2</c:v>
                </c:pt>
                <c:pt idx="62">
                  <c:v>2010 - Q3</c:v>
                </c:pt>
                <c:pt idx="63">
                  <c:v>2010 - Q4</c:v>
                </c:pt>
                <c:pt idx="64">
                  <c:v>2011 - Q1</c:v>
                </c:pt>
                <c:pt idx="65">
                  <c:v>2011 - Q2</c:v>
                </c:pt>
                <c:pt idx="66">
                  <c:v>2011 - Q3</c:v>
                </c:pt>
                <c:pt idx="67">
                  <c:v>2011 - Q4</c:v>
                </c:pt>
                <c:pt idx="68">
                  <c:v>2012 - Q1</c:v>
                </c:pt>
                <c:pt idx="69">
                  <c:v>2012 - Q2</c:v>
                </c:pt>
                <c:pt idx="70">
                  <c:v>2012 - Q3</c:v>
                </c:pt>
                <c:pt idx="71">
                  <c:v>2012 - Q4</c:v>
                </c:pt>
                <c:pt idx="72">
                  <c:v>2013 - Q1</c:v>
                </c:pt>
                <c:pt idx="73">
                  <c:v>2013 - Q2</c:v>
                </c:pt>
                <c:pt idx="74">
                  <c:v>2013 - Q3</c:v>
                </c:pt>
                <c:pt idx="75">
                  <c:v>2013 - Q4</c:v>
                </c:pt>
                <c:pt idx="76">
                  <c:v>2014 - Q1</c:v>
                </c:pt>
                <c:pt idx="77">
                  <c:v>2014 - Q2</c:v>
                </c:pt>
                <c:pt idx="78">
                  <c:v>2014 - Q3</c:v>
                </c:pt>
                <c:pt idx="79">
                  <c:v>2014 - Q4</c:v>
                </c:pt>
              </c:strCache>
            </c:strRef>
          </c:cat>
          <c:val>
            <c:numRef>
              <c:f>Sheet1!$C$2:$C$81</c:f>
              <c:numCache>
                <c:formatCode>General</c:formatCode>
                <c:ptCount val="80"/>
                <c:pt idx="0">
                  <c:v>100</c:v>
                </c:pt>
                <c:pt idx="1">
                  <c:v>101.7</c:v>
                </c:pt>
                <c:pt idx="2">
                  <c:v>103.81</c:v>
                </c:pt>
                <c:pt idx="3">
                  <c:v>104.97</c:v>
                </c:pt>
                <c:pt idx="4">
                  <c:v>107.04</c:v>
                </c:pt>
                <c:pt idx="5">
                  <c:v>107.58</c:v>
                </c:pt>
                <c:pt idx="6">
                  <c:v>109.02</c:v>
                </c:pt>
                <c:pt idx="7">
                  <c:v>110.25</c:v>
                </c:pt>
                <c:pt idx="8">
                  <c:v>111.52</c:v>
                </c:pt>
                <c:pt idx="9">
                  <c:v>112.73</c:v>
                </c:pt>
                <c:pt idx="10">
                  <c:v>114.72</c:v>
                </c:pt>
                <c:pt idx="11">
                  <c:v>116.58</c:v>
                </c:pt>
                <c:pt idx="12">
                  <c:v>118.37</c:v>
                </c:pt>
                <c:pt idx="13">
                  <c:v>119.74</c:v>
                </c:pt>
                <c:pt idx="14">
                  <c:v>121.58</c:v>
                </c:pt>
                <c:pt idx="15">
                  <c:v>123.22</c:v>
                </c:pt>
                <c:pt idx="16">
                  <c:v>125.02</c:v>
                </c:pt>
                <c:pt idx="17">
                  <c:v>127.35</c:v>
                </c:pt>
                <c:pt idx="18">
                  <c:v>129.69999999999999</c:v>
                </c:pt>
                <c:pt idx="19">
                  <c:v>131.21</c:v>
                </c:pt>
                <c:pt idx="20">
                  <c:v>134.63999999999999</c:v>
                </c:pt>
                <c:pt idx="21">
                  <c:v>136.22</c:v>
                </c:pt>
                <c:pt idx="22">
                  <c:v>138.16</c:v>
                </c:pt>
                <c:pt idx="23">
                  <c:v>140.26</c:v>
                </c:pt>
                <c:pt idx="24">
                  <c:v>143.41</c:v>
                </c:pt>
                <c:pt idx="25">
                  <c:v>145.59</c:v>
                </c:pt>
                <c:pt idx="26">
                  <c:v>147.91</c:v>
                </c:pt>
                <c:pt idx="27">
                  <c:v>149.16999999999999</c:v>
                </c:pt>
                <c:pt idx="28">
                  <c:v>151.19999999999999</c:v>
                </c:pt>
                <c:pt idx="29">
                  <c:v>152.94</c:v>
                </c:pt>
                <c:pt idx="30">
                  <c:v>155.30000000000001</c:v>
                </c:pt>
                <c:pt idx="31">
                  <c:v>156.84</c:v>
                </c:pt>
                <c:pt idx="32">
                  <c:v>158.55000000000001</c:v>
                </c:pt>
                <c:pt idx="33">
                  <c:v>160.04</c:v>
                </c:pt>
                <c:pt idx="34">
                  <c:v>161.99</c:v>
                </c:pt>
                <c:pt idx="35">
                  <c:v>166.88</c:v>
                </c:pt>
                <c:pt idx="36">
                  <c:v>169.56</c:v>
                </c:pt>
                <c:pt idx="37">
                  <c:v>175.06</c:v>
                </c:pt>
                <c:pt idx="38">
                  <c:v>185.51</c:v>
                </c:pt>
                <c:pt idx="39">
                  <c:v>193.56</c:v>
                </c:pt>
                <c:pt idx="40">
                  <c:v>206.96</c:v>
                </c:pt>
                <c:pt idx="41">
                  <c:v>231.26</c:v>
                </c:pt>
                <c:pt idx="42">
                  <c:v>253.03</c:v>
                </c:pt>
                <c:pt idx="43">
                  <c:v>273.11</c:v>
                </c:pt>
                <c:pt idx="44">
                  <c:v>284.22000000000003</c:v>
                </c:pt>
                <c:pt idx="45">
                  <c:v>289.18</c:v>
                </c:pt>
                <c:pt idx="46">
                  <c:v>292.10000000000002</c:v>
                </c:pt>
                <c:pt idx="47">
                  <c:v>293.86</c:v>
                </c:pt>
                <c:pt idx="48">
                  <c:v>291.76</c:v>
                </c:pt>
                <c:pt idx="49">
                  <c:v>289.06</c:v>
                </c:pt>
                <c:pt idx="50">
                  <c:v>282.32</c:v>
                </c:pt>
                <c:pt idx="51">
                  <c:v>275.68</c:v>
                </c:pt>
                <c:pt idx="52">
                  <c:v>263.91000000000003</c:v>
                </c:pt>
                <c:pt idx="53">
                  <c:v>245.61</c:v>
                </c:pt>
                <c:pt idx="54">
                  <c:v>224.03</c:v>
                </c:pt>
                <c:pt idx="55">
                  <c:v>212.91</c:v>
                </c:pt>
                <c:pt idx="56">
                  <c:v>211.64</c:v>
                </c:pt>
                <c:pt idx="57">
                  <c:v>192.78</c:v>
                </c:pt>
                <c:pt idx="58">
                  <c:v>181.35</c:v>
                </c:pt>
                <c:pt idx="59">
                  <c:v>176.75</c:v>
                </c:pt>
                <c:pt idx="60">
                  <c:v>172.38</c:v>
                </c:pt>
                <c:pt idx="61">
                  <c:v>165.53</c:v>
                </c:pt>
                <c:pt idx="62">
                  <c:v>166.04</c:v>
                </c:pt>
                <c:pt idx="63">
                  <c:v>160.91</c:v>
                </c:pt>
                <c:pt idx="64">
                  <c:v>151.75</c:v>
                </c:pt>
                <c:pt idx="65">
                  <c:v>144.57</c:v>
                </c:pt>
                <c:pt idx="66">
                  <c:v>147.13</c:v>
                </c:pt>
                <c:pt idx="67">
                  <c:v>150.44999999999999</c:v>
                </c:pt>
                <c:pt idx="68">
                  <c:v>151.26</c:v>
                </c:pt>
                <c:pt idx="69">
                  <c:v>155.11000000000001</c:v>
                </c:pt>
                <c:pt idx="70">
                  <c:v>162.58000000000001</c:v>
                </c:pt>
                <c:pt idx="71">
                  <c:v>169.08</c:v>
                </c:pt>
                <c:pt idx="72">
                  <c:v>175.03</c:v>
                </c:pt>
                <c:pt idx="73">
                  <c:v>184.98</c:v>
                </c:pt>
                <c:pt idx="74">
                  <c:v>193.19</c:v>
                </c:pt>
                <c:pt idx="75">
                  <c:v>200.59</c:v>
                </c:pt>
                <c:pt idx="76">
                  <c:v>205.63</c:v>
                </c:pt>
                <c:pt idx="77">
                  <c:v>209.88</c:v>
                </c:pt>
                <c:pt idx="78">
                  <c:v>211.84</c:v>
                </c:pt>
                <c:pt idx="79">
                  <c:v>214.5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009600"/>
        <c:axId val="70011136"/>
      </c:lineChart>
      <c:catAx>
        <c:axId val="70009600"/>
        <c:scaling>
          <c:orientation val="minMax"/>
        </c:scaling>
        <c:delete val="0"/>
        <c:axPos val="b"/>
        <c:majorTickMark val="out"/>
        <c:minorTickMark val="none"/>
        <c:tickLblPos val="nextTo"/>
        <c:crossAx val="70011136"/>
        <c:crosses val="autoZero"/>
        <c:auto val="1"/>
        <c:lblAlgn val="ctr"/>
        <c:lblOffset val="100"/>
        <c:noMultiLvlLbl val="0"/>
      </c:catAx>
      <c:valAx>
        <c:axId val="70011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009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invertIfNegative val="0"/>
          <c:dPt>
            <c:idx val="46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dPt>
          <c:cat>
            <c:numRef>
              <c:f>Sheet1!$A$2:$A$48</c:f>
              <c:numCache>
                <c:formatCode>General</c:formatCode>
                <c:ptCount val="47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</c:numCache>
            </c:num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1569000</c:v>
                </c:pt>
                <c:pt idx="1">
                  <c:v>1594000</c:v>
                </c:pt>
                <c:pt idx="2">
                  <c:v>1612000</c:v>
                </c:pt>
                <c:pt idx="3">
                  <c:v>2018000</c:v>
                </c:pt>
                <c:pt idx="4">
                  <c:v>2252000</c:v>
                </c:pt>
                <c:pt idx="5">
                  <c:v>2334000</c:v>
                </c:pt>
                <c:pt idx="6">
                  <c:v>2272000</c:v>
                </c:pt>
                <c:pt idx="7">
                  <c:v>2476000</c:v>
                </c:pt>
                <c:pt idx="8">
                  <c:v>3064000</c:v>
                </c:pt>
                <c:pt idx="9">
                  <c:v>3650000</c:v>
                </c:pt>
                <c:pt idx="10">
                  <c:v>3986000</c:v>
                </c:pt>
                <c:pt idx="11">
                  <c:v>3827000</c:v>
                </c:pt>
                <c:pt idx="12">
                  <c:v>2973000</c:v>
                </c:pt>
                <c:pt idx="13">
                  <c:v>2419000</c:v>
                </c:pt>
                <c:pt idx="14">
                  <c:v>1990000</c:v>
                </c:pt>
                <c:pt idx="15">
                  <c:v>2697000</c:v>
                </c:pt>
                <c:pt idx="16">
                  <c:v>2829000</c:v>
                </c:pt>
                <c:pt idx="17">
                  <c:v>3134000</c:v>
                </c:pt>
                <c:pt idx="18">
                  <c:v>3474000</c:v>
                </c:pt>
                <c:pt idx="19">
                  <c:v>3436000</c:v>
                </c:pt>
                <c:pt idx="20">
                  <c:v>3513000</c:v>
                </c:pt>
                <c:pt idx="21">
                  <c:v>3010000</c:v>
                </c:pt>
                <c:pt idx="22">
                  <c:v>2914000</c:v>
                </c:pt>
                <c:pt idx="23">
                  <c:v>2886000</c:v>
                </c:pt>
                <c:pt idx="24">
                  <c:v>3151000</c:v>
                </c:pt>
                <c:pt idx="25">
                  <c:v>3427000</c:v>
                </c:pt>
                <c:pt idx="26">
                  <c:v>3544000</c:v>
                </c:pt>
                <c:pt idx="27">
                  <c:v>3519000</c:v>
                </c:pt>
                <c:pt idx="28">
                  <c:v>3797000</c:v>
                </c:pt>
                <c:pt idx="29">
                  <c:v>3964000</c:v>
                </c:pt>
                <c:pt idx="30">
                  <c:v>4495000</c:v>
                </c:pt>
                <c:pt idx="31">
                  <c:v>4649000</c:v>
                </c:pt>
                <c:pt idx="32">
                  <c:v>4603000</c:v>
                </c:pt>
                <c:pt idx="33">
                  <c:v>4735000</c:v>
                </c:pt>
                <c:pt idx="34">
                  <c:v>4974000</c:v>
                </c:pt>
                <c:pt idx="35">
                  <c:v>5446000</c:v>
                </c:pt>
                <c:pt idx="36">
                  <c:v>5958000</c:v>
                </c:pt>
                <c:pt idx="37">
                  <c:v>6180000</c:v>
                </c:pt>
                <c:pt idx="38">
                  <c:v>5677000</c:v>
                </c:pt>
                <c:pt idx="39">
                  <c:v>4420000</c:v>
                </c:pt>
                <c:pt idx="40">
                  <c:v>3660000</c:v>
                </c:pt>
                <c:pt idx="41">
                  <c:v>3870000</c:v>
                </c:pt>
                <c:pt idx="42">
                  <c:v>3708000</c:v>
                </c:pt>
                <c:pt idx="43">
                  <c:v>3787000</c:v>
                </c:pt>
                <c:pt idx="44">
                  <c:v>4128000</c:v>
                </c:pt>
                <c:pt idx="45">
                  <c:v>4484000</c:v>
                </c:pt>
                <c:pt idx="46">
                  <c:v>4343000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054656"/>
        <c:axId val="70056192"/>
      </c:barChart>
      <c:catAx>
        <c:axId val="70054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0056192"/>
        <c:crosses val="autoZero"/>
        <c:auto val="1"/>
        <c:lblAlgn val="ctr"/>
        <c:lblOffset val="100"/>
        <c:tickLblSkip val="2"/>
        <c:noMultiLvlLbl val="0"/>
      </c:catAx>
      <c:valAx>
        <c:axId val="7005619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70054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multifamily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4F81BD"/>
              </a:solidFill>
            </a:ln>
          </c:spPr>
          <c:invertIfNegative val="0"/>
          <c:cat>
            <c:strRef>
              <c:f>Sheet1!$A$2:$A$540</c:f>
              <c:strCache>
                <c:ptCount val="539"/>
                <c:pt idx="0">
                  <c:v>1970 - Jan</c:v>
                </c:pt>
                <c:pt idx="1">
                  <c:v>1970 - Feb</c:v>
                </c:pt>
                <c:pt idx="2">
                  <c:v>1970 - Mar</c:v>
                </c:pt>
                <c:pt idx="3">
                  <c:v>1970 - Apr</c:v>
                </c:pt>
                <c:pt idx="4">
                  <c:v>1970 - May</c:v>
                </c:pt>
                <c:pt idx="5">
                  <c:v>1970 - Jun</c:v>
                </c:pt>
                <c:pt idx="6">
                  <c:v>1970 - Jul</c:v>
                </c:pt>
                <c:pt idx="7">
                  <c:v>1970 - Aug</c:v>
                </c:pt>
                <c:pt idx="8">
                  <c:v>1970 - Sep</c:v>
                </c:pt>
                <c:pt idx="9">
                  <c:v>1970 - Oct</c:v>
                </c:pt>
                <c:pt idx="10">
                  <c:v>1970 - Nov</c:v>
                </c:pt>
                <c:pt idx="11">
                  <c:v>1970 - Dec</c:v>
                </c:pt>
                <c:pt idx="12">
                  <c:v>1971 - Jan</c:v>
                </c:pt>
                <c:pt idx="13">
                  <c:v>1971 - Feb</c:v>
                </c:pt>
                <c:pt idx="14">
                  <c:v>1971 - Mar</c:v>
                </c:pt>
                <c:pt idx="15">
                  <c:v>1971 - Apr</c:v>
                </c:pt>
                <c:pt idx="16">
                  <c:v>1971 - May</c:v>
                </c:pt>
                <c:pt idx="17">
                  <c:v>1971 - Jun</c:v>
                </c:pt>
                <c:pt idx="18">
                  <c:v>1971 - Jul</c:v>
                </c:pt>
                <c:pt idx="19">
                  <c:v>1971 - Aug</c:v>
                </c:pt>
                <c:pt idx="20">
                  <c:v>1971 - Sep</c:v>
                </c:pt>
                <c:pt idx="21">
                  <c:v>1971 - Oct</c:v>
                </c:pt>
                <c:pt idx="22">
                  <c:v>1971 - Nov</c:v>
                </c:pt>
                <c:pt idx="23">
                  <c:v>1971 - Dec</c:v>
                </c:pt>
                <c:pt idx="24">
                  <c:v>1972 - Jan</c:v>
                </c:pt>
                <c:pt idx="25">
                  <c:v>1972 - Feb</c:v>
                </c:pt>
                <c:pt idx="26">
                  <c:v>1972 - Mar</c:v>
                </c:pt>
                <c:pt idx="27">
                  <c:v>1972 - Apr</c:v>
                </c:pt>
                <c:pt idx="28">
                  <c:v>1972 - May</c:v>
                </c:pt>
                <c:pt idx="29">
                  <c:v>1972 - Jun</c:v>
                </c:pt>
                <c:pt idx="30">
                  <c:v>1972 - Jul</c:v>
                </c:pt>
                <c:pt idx="31">
                  <c:v>1972 - Aug</c:v>
                </c:pt>
                <c:pt idx="32">
                  <c:v>1972 - Sep</c:v>
                </c:pt>
                <c:pt idx="33">
                  <c:v>1972 - Oct</c:v>
                </c:pt>
                <c:pt idx="34">
                  <c:v>1972 - Nov</c:v>
                </c:pt>
                <c:pt idx="35">
                  <c:v>1972 - Dec</c:v>
                </c:pt>
                <c:pt idx="36">
                  <c:v>1973 - Jan</c:v>
                </c:pt>
                <c:pt idx="37">
                  <c:v>1973 - Feb</c:v>
                </c:pt>
                <c:pt idx="38">
                  <c:v>1973 - Mar</c:v>
                </c:pt>
                <c:pt idx="39">
                  <c:v>1973 - Apr</c:v>
                </c:pt>
                <c:pt idx="40">
                  <c:v>1973 - May</c:v>
                </c:pt>
                <c:pt idx="41">
                  <c:v>1973 - Jun</c:v>
                </c:pt>
                <c:pt idx="42">
                  <c:v>1973 - Jul</c:v>
                </c:pt>
                <c:pt idx="43">
                  <c:v>1973 - Aug</c:v>
                </c:pt>
                <c:pt idx="44">
                  <c:v>1973 - Sep</c:v>
                </c:pt>
                <c:pt idx="45">
                  <c:v>1973 - Oct</c:v>
                </c:pt>
                <c:pt idx="46">
                  <c:v>1973 - Nov</c:v>
                </c:pt>
                <c:pt idx="47">
                  <c:v>1973 - Dec</c:v>
                </c:pt>
                <c:pt idx="48">
                  <c:v>1974 - Jan</c:v>
                </c:pt>
                <c:pt idx="49">
                  <c:v>1974 - Feb</c:v>
                </c:pt>
                <c:pt idx="50">
                  <c:v>1974 - Mar</c:v>
                </c:pt>
                <c:pt idx="51">
                  <c:v>1974 - Apr</c:v>
                </c:pt>
                <c:pt idx="52">
                  <c:v>1974 - May</c:v>
                </c:pt>
                <c:pt idx="53">
                  <c:v>1974 - Jun</c:v>
                </c:pt>
                <c:pt idx="54">
                  <c:v>1974 - Jul</c:v>
                </c:pt>
                <c:pt idx="55">
                  <c:v>1974 - Aug</c:v>
                </c:pt>
                <c:pt idx="56">
                  <c:v>1974 - Sep</c:v>
                </c:pt>
                <c:pt idx="57">
                  <c:v>1974 - Oct</c:v>
                </c:pt>
                <c:pt idx="58">
                  <c:v>1974 - Nov</c:v>
                </c:pt>
                <c:pt idx="59">
                  <c:v>1974 - Dec</c:v>
                </c:pt>
                <c:pt idx="60">
                  <c:v>1975 - Jan</c:v>
                </c:pt>
                <c:pt idx="61">
                  <c:v>1975 - Feb</c:v>
                </c:pt>
                <c:pt idx="62">
                  <c:v>1975 - Mar</c:v>
                </c:pt>
                <c:pt idx="63">
                  <c:v>1975 - Apr</c:v>
                </c:pt>
                <c:pt idx="64">
                  <c:v>1975 - May</c:v>
                </c:pt>
                <c:pt idx="65">
                  <c:v>1975 - Jun</c:v>
                </c:pt>
                <c:pt idx="66">
                  <c:v>1975 - Jul</c:v>
                </c:pt>
                <c:pt idx="67">
                  <c:v>1975 - Aug</c:v>
                </c:pt>
                <c:pt idx="68">
                  <c:v>1975 - Sep</c:v>
                </c:pt>
                <c:pt idx="69">
                  <c:v>1975 - Oct</c:v>
                </c:pt>
                <c:pt idx="70">
                  <c:v>1975 - Nov</c:v>
                </c:pt>
                <c:pt idx="71">
                  <c:v>1975 - Dec</c:v>
                </c:pt>
                <c:pt idx="72">
                  <c:v>1976 - Jan</c:v>
                </c:pt>
                <c:pt idx="73">
                  <c:v>1976 - Feb</c:v>
                </c:pt>
                <c:pt idx="74">
                  <c:v>1976 - Mar</c:v>
                </c:pt>
                <c:pt idx="75">
                  <c:v>1976 - Apr</c:v>
                </c:pt>
                <c:pt idx="76">
                  <c:v>1976 - May</c:v>
                </c:pt>
                <c:pt idx="77">
                  <c:v>1976 - Jun</c:v>
                </c:pt>
                <c:pt idx="78">
                  <c:v>1976 - Jul</c:v>
                </c:pt>
                <c:pt idx="79">
                  <c:v>1976 - Aug</c:v>
                </c:pt>
                <c:pt idx="80">
                  <c:v>1976 - Sep</c:v>
                </c:pt>
                <c:pt idx="81">
                  <c:v>1976 - Oct</c:v>
                </c:pt>
                <c:pt idx="82">
                  <c:v>1976 - Nov</c:v>
                </c:pt>
                <c:pt idx="83">
                  <c:v>1976 - Dec</c:v>
                </c:pt>
                <c:pt idx="84">
                  <c:v>1977 - Jan</c:v>
                </c:pt>
                <c:pt idx="85">
                  <c:v>1977 - Feb</c:v>
                </c:pt>
                <c:pt idx="86">
                  <c:v>1977 - Mar</c:v>
                </c:pt>
                <c:pt idx="87">
                  <c:v>1977 - Apr</c:v>
                </c:pt>
                <c:pt idx="88">
                  <c:v>1977 - May</c:v>
                </c:pt>
                <c:pt idx="89">
                  <c:v>1977 - Jun</c:v>
                </c:pt>
                <c:pt idx="90">
                  <c:v>1977 - Jul</c:v>
                </c:pt>
                <c:pt idx="91">
                  <c:v>1977 - Aug</c:v>
                </c:pt>
                <c:pt idx="92">
                  <c:v>1977 - Sep</c:v>
                </c:pt>
                <c:pt idx="93">
                  <c:v>1977 - Oct</c:v>
                </c:pt>
                <c:pt idx="94">
                  <c:v>1977 - Nov</c:v>
                </c:pt>
                <c:pt idx="95">
                  <c:v>1977 - Dec</c:v>
                </c:pt>
                <c:pt idx="96">
                  <c:v>1978 - Jan</c:v>
                </c:pt>
                <c:pt idx="97">
                  <c:v>1978 - Feb</c:v>
                </c:pt>
                <c:pt idx="98">
                  <c:v>1978 - Mar</c:v>
                </c:pt>
                <c:pt idx="99">
                  <c:v>1978 - Apr</c:v>
                </c:pt>
                <c:pt idx="100">
                  <c:v>1978 - May</c:v>
                </c:pt>
                <c:pt idx="101">
                  <c:v>1978 - Jun</c:v>
                </c:pt>
                <c:pt idx="102">
                  <c:v>1978 - Jul</c:v>
                </c:pt>
                <c:pt idx="103">
                  <c:v>1978 - Aug</c:v>
                </c:pt>
                <c:pt idx="104">
                  <c:v>1978 - Sep</c:v>
                </c:pt>
                <c:pt idx="105">
                  <c:v>1978 - Oct</c:v>
                </c:pt>
                <c:pt idx="106">
                  <c:v>1978 - Nov</c:v>
                </c:pt>
                <c:pt idx="107">
                  <c:v>1978 - Dec</c:v>
                </c:pt>
                <c:pt idx="108">
                  <c:v>1979 - Jan</c:v>
                </c:pt>
                <c:pt idx="109">
                  <c:v>1979 - Feb</c:v>
                </c:pt>
                <c:pt idx="110">
                  <c:v>1979 - Mar</c:v>
                </c:pt>
                <c:pt idx="111">
                  <c:v>1979 - Apr</c:v>
                </c:pt>
                <c:pt idx="112">
                  <c:v>1979 - May</c:v>
                </c:pt>
                <c:pt idx="113">
                  <c:v>1979 - Jun</c:v>
                </c:pt>
                <c:pt idx="114">
                  <c:v>1979 - Jul</c:v>
                </c:pt>
                <c:pt idx="115">
                  <c:v>1979 - Aug</c:v>
                </c:pt>
                <c:pt idx="116">
                  <c:v>1979 - Sep</c:v>
                </c:pt>
                <c:pt idx="117">
                  <c:v>1979 - Oct</c:v>
                </c:pt>
                <c:pt idx="118">
                  <c:v>1979 - Nov</c:v>
                </c:pt>
                <c:pt idx="119">
                  <c:v>1979 - Dec</c:v>
                </c:pt>
                <c:pt idx="120">
                  <c:v>1980 - Jan</c:v>
                </c:pt>
                <c:pt idx="121">
                  <c:v>1980 - Feb</c:v>
                </c:pt>
                <c:pt idx="122">
                  <c:v>1980 - Mar</c:v>
                </c:pt>
                <c:pt idx="123">
                  <c:v>1980 - Apr</c:v>
                </c:pt>
                <c:pt idx="124">
                  <c:v>1980 - May</c:v>
                </c:pt>
                <c:pt idx="125">
                  <c:v>1980 - Jun</c:v>
                </c:pt>
                <c:pt idx="126">
                  <c:v>1980 - Jul</c:v>
                </c:pt>
                <c:pt idx="127">
                  <c:v>1980 - Aug</c:v>
                </c:pt>
                <c:pt idx="128">
                  <c:v>1980 - Sep</c:v>
                </c:pt>
                <c:pt idx="129">
                  <c:v>1980 - Oct</c:v>
                </c:pt>
                <c:pt idx="130">
                  <c:v>1980 - Nov</c:v>
                </c:pt>
                <c:pt idx="131">
                  <c:v>1980 - Dec</c:v>
                </c:pt>
                <c:pt idx="132">
                  <c:v>1981 - Jan</c:v>
                </c:pt>
                <c:pt idx="133">
                  <c:v>1981 - Feb</c:v>
                </c:pt>
                <c:pt idx="134">
                  <c:v>1981 - Mar</c:v>
                </c:pt>
                <c:pt idx="135">
                  <c:v>1981 - Apr</c:v>
                </c:pt>
                <c:pt idx="136">
                  <c:v>1981 - May</c:v>
                </c:pt>
                <c:pt idx="137">
                  <c:v>1981 - Jun</c:v>
                </c:pt>
                <c:pt idx="138">
                  <c:v>1981 - Jul</c:v>
                </c:pt>
                <c:pt idx="139">
                  <c:v>1981 - Aug</c:v>
                </c:pt>
                <c:pt idx="140">
                  <c:v>1981 - Sep</c:v>
                </c:pt>
                <c:pt idx="141">
                  <c:v>1981 - Oct</c:v>
                </c:pt>
                <c:pt idx="142">
                  <c:v>1981 - Nov</c:v>
                </c:pt>
                <c:pt idx="143">
                  <c:v>1981 - Dec</c:v>
                </c:pt>
                <c:pt idx="144">
                  <c:v>1982 - Jan</c:v>
                </c:pt>
                <c:pt idx="145">
                  <c:v>1982 - Feb</c:v>
                </c:pt>
                <c:pt idx="146">
                  <c:v>1982 - Mar</c:v>
                </c:pt>
                <c:pt idx="147">
                  <c:v>1982 - Apr</c:v>
                </c:pt>
                <c:pt idx="148">
                  <c:v>1982 - May</c:v>
                </c:pt>
                <c:pt idx="149">
                  <c:v>1982 - Jun</c:v>
                </c:pt>
                <c:pt idx="150">
                  <c:v>1982 - Jul</c:v>
                </c:pt>
                <c:pt idx="151">
                  <c:v>1982 - Aug</c:v>
                </c:pt>
                <c:pt idx="152">
                  <c:v>1982 - Sep</c:v>
                </c:pt>
                <c:pt idx="153">
                  <c:v>1982 - Oct</c:v>
                </c:pt>
                <c:pt idx="154">
                  <c:v>1982 - Nov</c:v>
                </c:pt>
                <c:pt idx="155">
                  <c:v>1982 - Dec</c:v>
                </c:pt>
                <c:pt idx="156">
                  <c:v>1983 - Jan</c:v>
                </c:pt>
                <c:pt idx="157">
                  <c:v>1983 - Feb</c:v>
                </c:pt>
                <c:pt idx="158">
                  <c:v>1983 - Mar</c:v>
                </c:pt>
                <c:pt idx="159">
                  <c:v>1983 - Apr</c:v>
                </c:pt>
                <c:pt idx="160">
                  <c:v>1983 - May</c:v>
                </c:pt>
                <c:pt idx="161">
                  <c:v>1983 - Jun</c:v>
                </c:pt>
                <c:pt idx="162">
                  <c:v>1983 - Jul</c:v>
                </c:pt>
                <c:pt idx="163">
                  <c:v>1983 - Aug</c:v>
                </c:pt>
                <c:pt idx="164">
                  <c:v>1983 - Sep</c:v>
                </c:pt>
                <c:pt idx="165">
                  <c:v>1983 - Oct</c:v>
                </c:pt>
                <c:pt idx="166">
                  <c:v>1983 - Nov</c:v>
                </c:pt>
                <c:pt idx="167">
                  <c:v>1983 - Dec</c:v>
                </c:pt>
                <c:pt idx="168">
                  <c:v>1984 - Jan</c:v>
                </c:pt>
                <c:pt idx="169">
                  <c:v>1984 - Feb</c:v>
                </c:pt>
                <c:pt idx="170">
                  <c:v>1984 - Mar</c:v>
                </c:pt>
                <c:pt idx="171">
                  <c:v>1984 - Apr</c:v>
                </c:pt>
                <c:pt idx="172">
                  <c:v>1984 - May</c:v>
                </c:pt>
                <c:pt idx="173">
                  <c:v>1984 - Jun</c:v>
                </c:pt>
                <c:pt idx="174">
                  <c:v>1984 - Jul</c:v>
                </c:pt>
                <c:pt idx="175">
                  <c:v>1984 - Aug</c:v>
                </c:pt>
                <c:pt idx="176">
                  <c:v>1984 - Sep</c:v>
                </c:pt>
                <c:pt idx="177">
                  <c:v>1984 - Oct</c:v>
                </c:pt>
                <c:pt idx="178">
                  <c:v>1984 - Nov</c:v>
                </c:pt>
                <c:pt idx="179">
                  <c:v>1984 - Dec</c:v>
                </c:pt>
                <c:pt idx="180">
                  <c:v>1985 - Jan</c:v>
                </c:pt>
                <c:pt idx="181">
                  <c:v>1985 - Feb</c:v>
                </c:pt>
                <c:pt idx="182">
                  <c:v>1985 - Mar</c:v>
                </c:pt>
                <c:pt idx="183">
                  <c:v>1985 - Apr</c:v>
                </c:pt>
                <c:pt idx="184">
                  <c:v>1985 - May</c:v>
                </c:pt>
                <c:pt idx="185">
                  <c:v>1985 - Jun</c:v>
                </c:pt>
                <c:pt idx="186">
                  <c:v>1985 - Jul</c:v>
                </c:pt>
                <c:pt idx="187">
                  <c:v>1985 - Aug</c:v>
                </c:pt>
                <c:pt idx="188">
                  <c:v>1985 - Sep</c:v>
                </c:pt>
                <c:pt idx="189">
                  <c:v>1985 - Oct</c:v>
                </c:pt>
                <c:pt idx="190">
                  <c:v>1985 - Nov</c:v>
                </c:pt>
                <c:pt idx="191">
                  <c:v>1985 - Dec</c:v>
                </c:pt>
                <c:pt idx="192">
                  <c:v>1986 - Jan</c:v>
                </c:pt>
                <c:pt idx="193">
                  <c:v>1986 - Feb</c:v>
                </c:pt>
                <c:pt idx="194">
                  <c:v>1986 - Mar</c:v>
                </c:pt>
                <c:pt idx="195">
                  <c:v>1986 - Apr</c:v>
                </c:pt>
                <c:pt idx="196">
                  <c:v>1986 - May</c:v>
                </c:pt>
                <c:pt idx="197">
                  <c:v>1986 - Jun</c:v>
                </c:pt>
                <c:pt idx="198">
                  <c:v>1986 - Jul</c:v>
                </c:pt>
                <c:pt idx="199">
                  <c:v>1986 - Aug</c:v>
                </c:pt>
                <c:pt idx="200">
                  <c:v>1986 - Sep</c:v>
                </c:pt>
                <c:pt idx="201">
                  <c:v>1986 - Oct</c:v>
                </c:pt>
                <c:pt idx="202">
                  <c:v>1986 - Nov</c:v>
                </c:pt>
                <c:pt idx="203">
                  <c:v>1986 - Dec</c:v>
                </c:pt>
                <c:pt idx="204">
                  <c:v>1987 - Jan</c:v>
                </c:pt>
                <c:pt idx="205">
                  <c:v>1987 - Feb</c:v>
                </c:pt>
                <c:pt idx="206">
                  <c:v>1987 - Mar</c:v>
                </c:pt>
                <c:pt idx="207">
                  <c:v>1987 - Apr</c:v>
                </c:pt>
                <c:pt idx="208">
                  <c:v>1987 - May</c:v>
                </c:pt>
                <c:pt idx="209">
                  <c:v>1987 - Jun</c:v>
                </c:pt>
                <c:pt idx="210">
                  <c:v>1987 - Jul</c:v>
                </c:pt>
                <c:pt idx="211">
                  <c:v>1987 - Aug</c:v>
                </c:pt>
                <c:pt idx="212">
                  <c:v>1987 - Sep</c:v>
                </c:pt>
                <c:pt idx="213">
                  <c:v>1987 - Oct</c:v>
                </c:pt>
                <c:pt idx="214">
                  <c:v>1987 - Nov</c:v>
                </c:pt>
                <c:pt idx="215">
                  <c:v>1987 - Dec</c:v>
                </c:pt>
                <c:pt idx="216">
                  <c:v>1988 - Jan</c:v>
                </c:pt>
                <c:pt idx="217">
                  <c:v>1988 - Feb</c:v>
                </c:pt>
                <c:pt idx="218">
                  <c:v>1988 - Mar</c:v>
                </c:pt>
                <c:pt idx="219">
                  <c:v>1988 - Apr</c:v>
                </c:pt>
                <c:pt idx="220">
                  <c:v>1988 - May</c:v>
                </c:pt>
                <c:pt idx="221">
                  <c:v>1988 - Jun</c:v>
                </c:pt>
                <c:pt idx="222">
                  <c:v>1988 - Jul</c:v>
                </c:pt>
                <c:pt idx="223">
                  <c:v>1988 - Aug</c:v>
                </c:pt>
                <c:pt idx="224">
                  <c:v>1988 - Sep</c:v>
                </c:pt>
                <c:pt idx="225">
                  <c:v>1988 - Oct</c:v>
                </c:pt>
                <c:pt idx="226">
                  <c:v>1988 - Nov</c:v>
                </c:pt>
                <c:pt idx="227">
                  <c:v>1988 - Dec</c:v>
                </c:pt>
                <c:pt idx="228">
                  <c:v>1989 - Jan</c:v>
                </c:pt>
                <c:pt idx="229">
                  <c:v>1989 - Feb</c:v>
                </c:pt>
                <c:pt idx="230">
                  <c:v>1989 - Mar</c:v>
                </c:pt>
                <c:pt idx="231">
                  <c:v>1989 - Apr</c:v>
                </c:pt>
                <c:pt idx="232">
                  <c:v>1989 - May</c:v>
                </c:pt>
                <c:pt idx="233">
                  <c:v>1989 - Jun</c:v>
                </c:pt>
                <c:pt idx="234">
                  <c:v>1989 - Jul</c:v>
                </c:pt>
                <c:pt idx="235">
                  <c:v>1989 - Aug</c:v>
                </c:pt>
                <c:pt idx="236">
                  <c:v>1989 - Sep</c:v>
                </c:pt>
                <c:pt idx="237">
                  <c:v>1989 - Oct</c:v>
                </c:pt>
                <c:pt idx="238">
                  <c:v>1989 - Nov</c:v>
                </c:pt>
                <c:pt idx="239">
                  <c:v>1989 - Dec</c:v>
                </c:pt>
                <c:pt idx="240">
                  <c:v>1990 - Jan</c:v>
                </c:pt>
                <c:pt idx="241">
                  <c:v>1990 - Feb</c:v>
                </c:pt>
                <c:pt idx="242">
                  <c:v>1990 - Mar</c:v>
                </c:pt>
                <c:pt idx="243">
                  <c:v>1990 - Apr</c:v>
                </c:pt>
                <c:pt idx="244">
                  <c:v>1990 - May</c:v>
                </c:pt>
                <c:pt idx="245">
                  <c:v>1990 - Jun</c:v>
                </c:pt>
                <c:pt idx="246">
                  <c:v>1990 - Jul</c:v>
                </c:pt>
                <c:pt idx="247">
                  <c:v>1990 - Aug</c:v>
                </c:pt>
                <c:pt idx="248">
                  <c:v>1990 - Sep</c:v>
                </c:pt>
                <c:pt idx="249">
                  <c:v>1990 - Oct</c:v>
                </c:pt>
                <c:pt idx="250">
                  <c:v>1990 - Nov</c:v>
                </c:pt>
                <c:pt idx="251">
                  <c:v>1990 - Dec</c:v>
                </c:pt>
                <c:pt idx="252">
                  <c:v>1991 - Jan</c:v>
                </c:pt>
                <c:pt idx="253">
                  <c:v>1991 - Feb</c:v>
                </c:pt>
                <c:pt idx="254">
                  <c:v>1991 - Mar</c:v>
                </c:pt>
                <c:pt idx="255">
                  <c:v>1991 - Apr</c:v>
                </c:pt>
                <c:pt idx="256">
                  <c:v>1991 - May</c:v>
                </c:pt>
                <c:pt idx="257">
                  <c:v>1991 - Jun</c:v>
                </c:pt>
                <c:pt idx="258">
                  <c:v>1991 - Jul</c:v>
                </c:pt>
                <c:pt idx="259">
                  <c:v>1991 - Aug</c:v>
                </c:pt>
                <c:pt idx="260">
                  <c:v>1991 - Sep</c:v>
                </c:pt>
                <c:pt idx="261">
                  <c:v>1991 - Oct</c:v>
                </c:pt>
                <c:pt idx="262">
                  <c:v>1991 - Nov</c:v>
                </c:pt>
                <c:pt idx="263">
                  <c:v>1991 - Dec</c:v>
                </c:pt>
                <c:pt idx="264">
                  <c:v>1992 - Jan</c:v>
                </c:pt>
                <c:pt idx="265">
                  <c:v>1992 - Feb</c:v>
                </c:pt>
                <c:pt idx="266">
                  <c:v>1992 - Mar</c:v>
                </c:pt>
                <c:pt idx="267">
                  <c:v>1992 - Apr</c:v>
                </c:pt>
                <c:pt idx="268">
                  <c:v>1992 - May</c:v>
                </c:pt>
                <c:pt idx="269">
                  <c:v>1992 - Jun</c:v>
                </c:pt>
                <c:pt idx="270">
                  <c:v>1992 - Jul</c:v>
                </c:pt>
                <c:pt idx="271">
                  <c:v>1992 - Aug</c:v>
                </c:pt>
                <c:pt idx="272">
                  <c:v>1992 - Sep</c:v>
                </c:pt>
                <c:pt idx="273">
                  <c:v>1992 - Oct</c:v>
                </c:pt>
                <c:pt idx="274">
                  <c:v>1992 - Nov</c:v>
                </c:pt>
                <c:pt idx="275">
                  <c:v>1992 - Dec</c:v>
                </c:pt>
                <c:pt idx="276">
                  <c:v>1993 - Jan</c:v>
                </c:pt>
                <c:pt idx="277">
                  <c:v>1993 - Feb</c:v>
                </c:pt>
                <c:pt idx="278">
                  <c:v>1993 - Mar</c:v>
                </c:pt>
                <c:pt idx="279">
                  <c:v>1993 - Apr</c:v>
                </c:pt>
                <c:pt idx="280">
                  <c:v>1993 - May</c:v>
                </c:pt>
                <c:pt idx="281">
                  <c:v>1993 - Jun</c:v>
                </c:pt>
                <c:pt idx="282">
                  <c:v>1993 - Jul</c:v>
                </c:pt>
                <c:pt idx="283">
                  <c:v>1993 - Aug</c:v>
                </c:pt>
                <c:pt idx="284">
                  <c:v>1993 - Sep</c:v>
                </c:pt>
                <c:pt idx="285">
                  <c:v>1993 - Oct</c:v>
                </c:pt>
                <c:pt idx="286">
                  <c:v>1993 - Nov</c:v>
                </c:pt>
                <c:pt idx="287">
                  <c:v>1993 - Dec</c:v>
                </c:pt>
                <c:pt idx="288">
                  <c:v>1994 - Jan</c:v>
                </c:pt>
                <c:pt idx="289">
                  <c:v>1994 - Feb</c:v>
                </c:pt>
                <c:pt idx="290">
                  <c:v>1994 - Mar</c:v>
                </c:pt>
                <c:pt idx="291">
                  <c:v>1994 - Apr</c:v>
                </c:pt>
                <c:pt idx="292">
                  <c:v>1994 - May</c:v>
                </c:pt>
                <c:pt idx="293">
                  <c:v>1994 - Jun</c:v>
                </c:pt>
                <c:pt idx="294">
                  <c:v>1994 - Jul</c:v>
                </c:pt>
                <c:pt idx="295">
                  <c:v>1994 - Aug</c:v>
                </c:pt>
                <c:pt idx="296">
                  <c:v>1994 - Sep</c:v>
                </c:pt>
                <c:pt idx="297">
                  <c:v>1994 - Oct</c:v>
                </c:pt>
                <c:pt idx="298">
                  <c:v>1994 - Nov</c:v>
                </c:pt>
                <c:pt idx="299">
                  <c:v>1994 - Dec</c:v>
                </c:pt>
                <c:pt idx="300">
                  <c:v>1995 - Jan</c:v>
                </c:pt>
                <c:pt idx="301">
                  <c:v>1995 - Feb</c:v>
                </c:pt>
                <c:pt idx="302">
                  <c:v>1995 - Mar</c:v>
                </c:pt>
                <c:pt idx="303">
                  <c:v>1995 - Apr</c:v>
                </c:pt>
                <c:pt idx="304">
                  <c:v>1995 - May</c:v>
                </c:pt>
                <c:pt idx="305">
                  <c:v>1995 - Jun</c:v>
                </c:pt>
                <c:pt idx="306">
                  <c:v>1995 - Jul</c:v>
                </c:pt>
                <c:pt idx="307">
                  <c:v>1995 - Aug</c:v>
                </c:pt>
                <c:pt idx="308">
                  <c:v>1995 - Sep</c:v>
                </c:pt>
                <c:pt idx="309">
                  <c:v>1995 - Oct</c:v>
                </c:pt>
                <c:pt idx="310">
                  <c:v>1995 - Nov</c:v>
                </c:pt>
                <c:pt idx="311">
                  <c:v>1995 - Dec</c:v>
                </c:pt>
                <c:pt idx="312">
                  <c:v>1996 - Jan</c:v>
                </c:pt>
                <c:pt idx="313">
                  <c:v>1996 - Feb</c:v>
                </c:pt>
                <c:pt idx="314">
                  <c:v>1996 - Mar</c:v>
                </c:pt>
                <c:pt idx="315">
                  <c:v>1996 - Apr</c:v>
                </c:pt>
                <c:pt idx="316">
                  <c:v>1996 - May</c:v>
                </c:pt>
                <c:pt idx="317">
                  <c:v>1996 - Jun</c:v>
                </c:pt>
                <c:pt idx="318">
                  <c:v>1996 - Jul</c:v>
                </c:pt>
                <c:pt idx="319">
                  <c:v>1996 - Aug</c:v>
                </c:pt>
                <c:pt idx="320">
                  <c:v>1996 - Sep</c:v>
                </c:pt>
                <c:pt idx="321">
                  <c:v>1996 - Oct</c:v>
                </c:pt>
                <c:pt idx="322">
                  <c:v>1996 - Nov</c:v>
                </c:pt>
                <c:pt idx="323">
                  <c:v>1996 - Dec</c:v>
                </c:pt>
                <c:pt idx="324">
                  <c:v>1997 - Jan</c:v>
                </c:pt>
                <c:pt idx="325">
                  <c:v>1997 - Feb</c:v>
                </c:pt>
                <c:pt idx="326">
                  <c:v>1997 - Mar</c:v>
                </c:pt>
                <c:pt idx="327">
                  <c:v>1997 - Apr</c:v>
                </c:pt>
                <c:pt idx="328">
                  <c:v>1997 - May</c:v>
                </c:pt>
                <c:pt idx="329">
                  <c:v>1997 - Jun</c:v>
                </c:pt>
                <c:pt idx="330">
                  <c:v>1997 - Jul</c:v>
                </c:pt>
                <c:pt idx="331">
                  <c:v>1997 - Aug</c:v>
                </c:pt>
                <c:pt idx="332">
                  <c:v>1997 - Sep</c:v>
                </c:pt>
                <c:pt idx="333">
                  <c:v>1997 - Oct</c:v>
                </c:pt>
                <c:pt idx="334">
                  <c:v>1997 - Nov</c:v>
                </c:pt>
                <c:pt idx="335">
                  <c:v>1997 - Dec</c:v>
                </c:pt>
                <c:pt idx="336">
                  <c:v>1998 - Jan</c:v>
                </c:pt>
                <c:pt idx="337">
                  <c:v>1998 - Feb</c:v>
                </c:pt>
                <c:pt idx="338">
                  <c:v>1998 - Mar</c:v>
                </c:pt>
                <c:pt idx="339">
                  <c:v>1998 - Apr</c:v>
                </c:pt>
                <c:pt idx="340">
                  <c:v>1998 - May</c:v>
                </c:pt>
                <c:pt idx="341">
                  <c:v>1998 - Jun</c:v>
                </c:pt>
                <c:pt idx="342">
                  <c:v>1998 - Jul</c:v>
                </c:pt>
                <c:pt idx="343">
                  <c:v>1998 - Aug</c:v>
                </c:pt>
                <c:pt idx="344">
                  <c:v>1998 - Sep</c:v>
                </c:pt>
                <c:pt idx="345">
                  <c:v>1998 - Oct</c:v>
                </c:pt>
                <c:pt idx="346">
                  <c:v>1998 - Nov</c:v>
                </c:pt>
                <c:pt idx="347">
                  <c:v>1998 - Dec</c:v>
                </c:pt>
                <c:pt idx="348">
                  <c:v>1999 - Jan</c:v>
                </c:pt>
                <c:pt idx="349">
                  <c:v>1999 - Feb</c:v>
                </c:pt>
                <c:pt idx="350">
                  <c:v>1999 - Mar</c:v>
                </c:pt>
                <c:pt idx="351">
                  <c:v>1999 - Apr</c:v>
                </c:pt>
                <c:pt idx="352">
                  <c:v>1999 - May</c:v>
                </c:pt>
                <c:pt idx="353">
                  <c:v>1999 - Jun</c:v>
                </c:pt>
                <c:pt idx="354">
                  <c:v>1999 - Jul</c:v>
                </c:pt>
                <c:pt idx="355">
                  <c:v>1999 - Aug</c:v>
                </c:pt>
                <c:pt idx="356">
                  <c:v>1999 - Sep</c:v>
                </c:pt>
                <c:pt idx="357">
                  <c:v>1999 - Oct</c:v>
                </c:pt>
                <c:pt idx="358">
                  <c:v>1999 - Nov</c:v>
                </c:pt>
                <c:pt idx="359">
                  <c:v>1999 - Dec</c:v>
                </c:pt>
                <c:pt idx="360">
                  <c:v>2000 - Jan</c:v>
                </c:pt>
                <c:pt idx="361">
                  <c:v>2000 - Feb</c:v>
                </c:pt>
                <c:pt idx="362">
                  <c:v>2000 - Mar</c:v>
                </c:pt>
                <c:pt idx="363">
                  <c:v>2000 - Apr</c:v>
                </c:pt>
                <c:pt idx="364">
                  <c:v>2000 - May</c:v>
                </c:pt>
                <c:pt idx="365">
                  <c:v>2000 - Jun</c:v>
                </c:pt>
                <c:pt idx="366">
                  <c:v>2000 - Jul</c:v>
                </c:pt>
                <c:pt idx="367">
                  <c:v>2000 - Aug</c:v>
                </c:pt>
                <c:pt idx="368">
                  <c:v>2000 - Sep</c:v>
                </c:pt>
                <c:pt idx="369">
                  <c:v>2000 - Oct</c:v>
                </c:pt>
                <c:pt idx="370">
                  <c:v>2000 - Nov</c:v>
                </c:pt>
                <c:pt idx="371">
                  <c:v>2000 - Dec</c:v>
                </c:pt>
                <c:pt idx="372">
                  <c:v>2001 - Jan</c:v>
                </c:pt>
                <c:pt idx="373">
                  <c:v>2001 - Feb</c:v>
                </c:pt>
                <c:pt idx="374">
                  <c:v>2001 - Mar</c:v>
                </c:pt>
                <c:pt idx="375">
                  <c:v>2001 - Apr</c:v>
                </c:pt>
                <c:pt idx="376">
                  <c:v>2001 - May</c:v>
                </c:pt>
                <c:pt idx="377">
                  <c:v>2001 - Jun</c:v>
                </c:pt>
                <c:pt idx="378">
                  <c:v>2001 - Jul</c:v>
                </c:pt>
                <c:pt idx="379">
                  <c:v>2001 - Aug</c:v>
                </c:pt>
                <c:pt idx="380">
                  <c:v>2001 - Sep</c:v>
                </c:pt>
                <c:pt idx="381">
                  <c:v>2001 - Oct</c:v>
                </c:pt>
                <c:pt idx="382">
                  <c:v>2001 - Nov</c:v>
                </c:pt>
                <c:pt idx="383">
                  <c:v>2001 - Dec</c:v>
                </c:pt>
                <c:pt idx="384">
                  <c:v>2002 - Jan</c:v>
                </c:pt>
                <c:pt idx="385">
                  <c:v>2002 - Feb</c:v>
                </c:pt>
                <c:pt idx="386">
                  <c:v>2002 - Mar</c:v>
                </c:pt>
                <c:pt idx="387">
                  <c:v>2002 - Apr</c:v>
                </c:pt>
                <c:pt idx="388">
                  <c:v>2002 - May</c:v>
                </c:pt>
                <c:pt idx="389">
                  <c:v>2002 - Jun</c:v>
                </c:pt>
                <c:pt idx="390">
                  <c:v>2002 - Jul</c:v>
                </c:pt>
                <c:pt idx="391">
                  <c:v>2002 - Aug</c:v>
                </c:pt>
                <c:pt idx="392">
                  <c:v>2002 - Sep</c:v>
                </c:pt>
                <c:pt idx="393">
                  <c:v>2002 - Oct</c:v>
                </c:pt>
                <c:pt idx="394">
                  <c:v>2002 - Nov</c:v>
                </c:pt>
                <c:pt idx="395">
                  <c:v>2002 - Dec</c:v>
                </c:pt>
                <c:pt idx="396">
                  <c:v>2003 - Jan</c:v>
                </c:pt>
                <c:pt idx="397">
                  <c:v>2003 - Feb</c:v>
                </c:pt>
                <c:pt idx="398">
                  <c:v>2003 - Mar</c:v>
                </c:pt>
                <c:pt idx="399">
                  <c:v>2003 - Apr</c:v>
                </c:pt>
                <c:pt idx="400">
                  <c:v>2003 - May</c:v>
                </c:pt>
                <c:pt idx="401">
                  <c:v>2003 - Jun</c:v>
                </c:pt>
                <c:pt idx="402">
                  <c:v>2003 - Jul</c:v>
                </c:pt>
                <c:pt idx="403">
                  <c:v>2003 - Aug</c:v>
                </c:pt>
                <c:pt idx="404">
                  <c:v>2003 - Sep</c:v>
                </c:pt>
                <c:pt idx="405">
                  <c:v>2003 - Oct</c:v>
                </c:pt>
                <c:pt idx="406">
                  <c:v>2003 - Nov</c:v>
                </c:pt>
                <c:pt idx="407">
                  <c:v>2003 - Dec</c:v>
                </c:pt>
                <c:pt idx="408">
                  <c:v>2004 - Jan</c:v>
                </c:pt>
                <c:pt idx="409">
                  <c:v>2004 - Feb</c:v>
                </c:pt>
                <c:pt idx="410">
                  <c:v>2004 - Mar</c:v>
                </c:pt>
                <c:pt idx="411">
                  <c:v>2004 - Apr</c:v>
                </c:pt>
                <c:pt idx="412">
                  <c:v>2004 - May</c:v>
                </c:pt>
                <c:pt idx="413">
                  <c:v>2004 - Jun</c:v>
                </c:pt>
                <c:pt idx="414">
                  <c:v>2004 - Jul</c:v>
                </c:pt>
                <c:pt idx="415">
                  <c:v>2004 - Aug</c:v>
                </c:pt>
                <c:pt idx="416">
                  <c:v>2004 - Sep</c:v>
                </c:pt>
                <c:pt idx="417">
                  <c:v>2004 - Oct</c:v>
                </c:pt>
                <c:pt idx="418">
                  <c:v>2004 - Nov</c:v>
                </c:pt>
                <c:pt idx="419">
                  <c:v>2004 - Dec</c:v>
                </c:pt>
                <c:pt idx="420">
                  <c:v>2005 - Jan</c:v>
                </c:pt>
                <c:pt idx="421">
                  <c:v>2005 - Feb</c:v>
                </c:pt>
                <c:pt idx="422">
                  <c:v>2005 - Mar</c:v>
                </c:pt>
                <c:pt idx="423">
                  <c:v>2005 - Apr</c:v>
                </c:pt>
                <c:pt idx="424">
                  <c:v>2005 - May</c:v>
                </c:pt>
                <c:pt idx="425">
                  <c:v>2005 - Jun</c:v>
                </c:pt>
                <c:pt idx="426">
                  <c:v>2005 - Jul</c:v>
                </c:pt>
                <c:pt idx="427">
                  <c:v>2005 - Aug</c:v>
                </c:pt>
                <c:pt idx="428">
                  <c:v>2005 - Sep</c:v>
                </c:pt>
                <c:pt idx="429">
                  <c:v>2005 - Oct</c:v>
                </c:pt>
                <c:pt idx="430">
                  <c:v>2005 - Nov</c:v>
                </c:pt>
                <c:pt idx="431">
                  <c:v>2005 - Dec</c:v>
                </c:pt>
                <c:pt idx="432">
                  <c:v>2006 - Jan</c:v>
                </c:pt>
                <c:pt idx="433">
                  <c:v>2006 - Feb</c:v>
                </c:pt>
                <c:pt idx="434">
                  <c:v>2006 - Mar</c:v>
                </c:pt>
                <c:pt idx="435">
                  <c:v>2006 - Apr</c:v>
                </c:pt>
                <c:pt idx="436">
                  <c:v>2006 - May</c:v>
                </c:pt>
                <c:pt idx="437">
                  <c:v>2006 - Jun</c:v>
                </c:pt>
                <c:pt idx="438">
                  <c:v>2006 - Jul</c:v>
                </c:pt>
                <c:pt idx="439">
                  <c:v>2006 - Aug</c:v>
                </c:pt>
                <c:pt idx="440">
                  <c:v>2006 - Sep</c:v>
                </c:pt>
                <c:pt idx="441">
                  <c:v>2006 - Oct</c:v>
                </c:pt>
                <c:pt idx="442">
                  <c:v>2006 - Nov</c:v>
                </c:pt>
                <c:pt idx="443">
                  <c:v>2006 - Dec</c:v>
                </c:pt>
                <c:pt idx="444">
                  <c:v>2007 - Jan</c:v>
                </c:pt>
                <c:pt idx="445">
                  <c:v>2007 - Feb</c:v>
                </c:pt>
                <c:pt idx="446">
                  <c:v>2007 - Mar</c:v>
                </c:pt>
                <c:pt idx="447">
                  <c:v>2007 - Apr</c:v>
                </c:pt>
                <c:pt idx="448">
                  <c:v>2007 - May</c:v>
                </c:pt>
                <c:pt idx="449">
                  <c:v>2007 - Jun</c:v>
                </c:pt>
                <c:pt idx="450">
                  <c:v>2007 - Jul</c:v>
                </c:pt>
                <c:pt idx="451">
                  <c:v>2007 - Aug</c:v>
                </c:pt>
                <c:pt idx="452">
                  <c:v>2007 - Sep</c:v>
                </c:pt>
                <c:pt idx="453">
                  <c:v>2007 - Oct</c:v>
                </c:pt>
                <c:pt idx="454">
                  <c:v>2007 - Nov</c:v>
                </c:pt>
                <c:pt idx="455">
                  <c:v>2007 - Dec</c:v>
                </c:pt>
                <c:pt idx="456">
                  <c:v>2008 - Jan</c:v>
                </c:pt>
                <c:pt idx="457">
                  <c:v>2008 - Feb</c:v>
                </c:pt>
                <c:pt idx="458">
                  <c:v>2008 - Mar</c:v>
                </c:pt>
                <c:pt idx="459">
                  <c:v>2008 - Apr</c:v>
                </c:pt>
                <c:pt idx="460">
                  <c:v>2008 - May</c:v>
                </c:pt>
                <c:pt idx="461">
                  <c:v>2008 - Jun</c:v>
                </c:pt>
                <c:pt idx="462">
                  <c:v>2008 - Jul</c:v>
                </c:pt>
                <c:pt idx="463">
                  <c:v>2008 - Aug</c:v>
                </c:pt>
                <c:pt idx="464">
                  <c:v>2008 - Sep</c:v>
                </c:pt>
                <c:pt idx="465">
                  <c:v>2008 - Oct</c:v>
                </c:pt>
                <c:pt idx="466">
                  <c:v>2008 - Nov</c:v>
                </c:pt>
                <c:pt idx="467">
                  <c:v>2008 - Dec</c:v>
                </c:pt>
                <c:pt idx="468">
                  <c:v>2009 - Jan</c:v>
                </c:pt>
                <c:pt idx="469">
                  <c:v>2009 - Feb</c:v>
                </c:pt>
                <c:pt idx="470">
                  <c:v>2009 - Mar</c:v>
                </c:pt>
                <c:pt idx="471">
                  <c:v>2009 - Apr</c:v>
                </c:pt>
                <c:pt idx="472">
                  <c:v>2009 - May</c:v>
                </c:pt>
                <c:pt idx="473">
                  <c:v>2009 - Jun</c:v>
                </c:pt>
                <c:pt idx="474">
                  <c:v>2009 - Jul</c:v>
                </c:pt>
                <c:pt idx="475">
                  <c:v>2009 - Aug</c:v>
                </c:pt>
                <c:pt idx="476">
                  <c:v>2009 - Sep</c:v>
                </c:pt>
                <c:pt idx="477">
                  <c:v>2009 - Oct</c:v>
                </c:pt>
                <c:pt idx="478">
                  <c:v>2009 - Nov</c:v>
                </c:pt>
                <c:pt idx="479">
                  <c:v>2009 - Dec</c:v>
                </c:pt>
                <c:pt idx="480">
                  <c:v>2010 - Jan</c:v>
                </c:pt>
                <c:pt idx="481">
                  <c:v>2010 - Feb</c:v>
                </c:pt>
                <c:pt idx="482">
                  <c:v>2010 - Mar</c:v>
                </c:pt>
                <c:pt idx="483">
                  <c:v>2010 - Apr</c:v>
                </c:pt>
                <c:pt idx="484">
                  <c:v>2010 - May</c:v>
                </c:pt>
                <c:pt idx="485">
                  <c:v>2010 - Jun</c:v>
                </c:pt>
                <c:pt idx="486">
                  <c:v>2010 - Jul</c:v>
                </c:pt>
                <c:pt idx="487">
                  <c:v>2010 - Aug</c:v>
                </c:pt>
                <c:pt idx="488">
                  <c:v>2010 - Sep</c:v>
                </c:pt>
                <c:pt idx="489">
                  <c:v>2010 - Oct</c:v>
                </c:pt>
                <c:pt idx="490">
                  <c:v>2010 - Nov</c:v>
                </c:pt>
                <c:pt idx="491">
                  <c:v>2010 - Dec</c:v>
                </c:pt>
                <c:pt idx="492">
                  <c:v>2011 - Jan</c:v>
                </c:pt>
                <c:pt idx="493">
                  <c:v>2011 - Feb</c:v>
                </c:pt>
                <c:pt idx="494">
                  <c:v>2011 - Mar</c:v>
                </c:pt>
                <c:pt idx="495">
                  <c:v>2011 - Apr</c:v>
                </c:pt>
                <c:pt idx="496">
                  <c:v>2011 - May</c:v>
                </c:pt>
                <c:pt idx="497">
                  <c:v>2011 - Jun</c:v>
                </c:pt>
                <c:pt idx="498">
                  <c:v>2011 - Jul</c:v>
                </c:pt>
                <c:pt idx="499">
                  <c:v>2011 - Aug</c:v>
                </c:pt>
                <c:pt idx="500">
                  <c:v>2011 - Sep</c:v>
                </c:pt>
                <c:pt idx="501">
                  <c:v>2011 - Oct</c:v>
                </c:pt>
                <c:pt idx="502">
                  <c:v>2011 - Nov</c:v>
                </c:pt>
                <c:pt idx="503">
                  <c:v>2011 - Dec</c:v>
                </c:pt>
                <c:pt idx="504">
                  <c:v>2012 - Jan</c:v>
                </c:pt>
                <c:pt idx="505">
                  <c:v>2012 - Feb</c:v>
                </c:pt>
                <c:pt idx="506">
                  <c:v>2012 - Mar</c:v>
                </c:pt>
                <c:pt idx="507">
                  <c:v>2012 - Apr</c:v>
                </c:pt>
                <c:pt idx="508">
                  <c:v>2012 - May</c:v>
                </c:pt>
                <c:pt idx="509">
                  <c:v>2012 - Jun</c:v>
                </c:pt>
                <c:pt idx="510">
                  <c:v>2012 - Jul</c:v>
                </c:pt>
                <c:pt idx="511">
                  <c:v>2012 - Aug</c:v>
                </c:pt>
                <c:pt idx="512">
                  <c:v>2012 - Sep</c:v>
                </c:pt>
                <c:pt idx="513">
                  <c:v>2012 - Oct</c:v>
                </c:pt>
                <c:pt idx="514">
                  <c:v>2012 - Nov</c:v>
                </c:pt>
                <c:pt idx="515">
                  <c:v>2012 - Dec</c:v>
                </c:pt>
                <c:pt idx="516">
                  <c:v>2013 - Jan</c:v>
                </c:pt>
                <c:pt idx="517">
                  <c:v>2013 - Feb</c:v>
                </c:pt>
                <c:pt idx="518">
                  <c:v>2013 - Mar</c:v>
                </c:pt>
                <c:pt idx="519">
                  <c:v>2013 - Apr</c:v>
                </c:pt>
                <c:pt idx="520">
                  <c:v>2013 - May</c:v>
                </c:pt>
                <c:pt idx="521">
                  <c:v>2013 - Jun</c:v>
                </c:pt>
                <c:pt idx="522">
                  <c:v>2013 - Jul</c:v>
                </c:pt>
                <c:pt idx="523">
                  <c:v>2013 - Aug</c:v>
                </c:pt>
                <c:pt idx="524">
                  <c:v>2013 - Sep</c:v>
                </c:pt>
                <c:pt idx="525">
                  <c:v>2013 - Oct</c:v>
                </c:pt>
                <c:pt idx="526">
                  <c:v>2013 - Nov</c:v>
                </c:pt>
                <c:pt idx="527">
                  <c:v>2013 - Dec</c:v>
                </c:pt>
                <c:pt idx="528">
                  <c:v>2014 - Jan</c:v>
                </c:pt>
                <c:pt idx="529">
                  <c:v>2014 - Feb</c:v>
                </c:pt>
                <c:pt idx="530">
                  <c:v>2014 - Mar</c:v>
                </c:pt>
                <c:pt idx="531">
                  <c:v>2014 - Apr</c:v>
                </c:pt>
                <c:pt idx="532">
                  <c:v>2014 - May</c:v>
                </c:pt>
                <c:pt idx="533">
                  <c:v>2014 - Jun</c:v>
                </c:pt>
                <c:pt idx="534">
                  <c:v>2014 - Jul</c:v>
                </c:pt>
                <c:pt idx="535">
                  <c:v>2014 - Aug</c:v>
                </c:pt>
                <c:pt idx="536">
                  <c:v>2014 - Sep</c:v>
                </c:pt>
                <c:pt idx="537">
                  <c:v>2014 - Oct</c:v>
                </c:pt>
                <c:pt idx="538">
                  <c:v>2014 - Nov</c:v>
                </c:pt>
              </c:strCache>
            </c:strRef>
          </c:cat>
          <c:val>
            <c:numRef>
              <c:f>Sheet1!$B$2:$B$540</c:f>
              <c:numCache>
                <c:formatCode>General</c:formatCode>
                <c:ptCount val="539"/>
                <c:pt idx="0">
                  <c:v>489</c:v>
                </c:pt>
                <c:pt idx="1">
                  <c:v>565</c:v>
                </c:pt>
                <c:pt idx="2">
                  <c:v>593</c:v>
                </c:pt>
                <c:pt idx="3">
                  <c:v>544</c:v>
                </c:pt>
                <c:pt idx="4">
                  <c:v>541</c:v>
                </c:pt>
                <c:pt idx="5">
                  <c:v>579</c:v>
                </c:pt>
                <c:pt idx="6">
                  <c:v>699</c:v>
                </c:pt>
                <c:pt idx="7">
                  <c:v>565</c:v>
                </c:pt>
                <c:pt idx="8">
                  <c:v>669</c:v>
                </c:pt>
                <c:pt idx="9">
                  <c:v>697</c:v>
                </c:pt>
                <c:pt idx="10">
                  <c:v>721</c:v>
                </c:pt>
                <c:pt idx="11">
                  <c:v>785</c:v>
                </c:pt>
                <c:pt idx="12">
                  <c:v>824</c:v>
                </c:pt>
                <c:pt idx="13">
                  <c:v>732</c:v>
                </c:pt>
                <c:pt idx="14">
                  <c:v>832</c:v>
                </c:pt>
                <c:pt idx="15">
                  <c:v>852</c:v>
                </c:pt>
                <c:pt idx="16">
                  <c:v>898</c:v>
                </c:pt>
                <c:pt idx="17">
                  <c:v>867</c:v>
                </c:pt>
                <c:pt idx="18">
                  <c:v>935</c:v>
                </c:pt>
                <c:pt idx="19">
                  <c:v>984</c:v>
                </c:pt>
                <c:pt idx="20">
                  <c:v>886</c:v>
                </c:pt>
                <c:pt idx="21">
                  <c:v>916</c:v>
                </c:pt>
                <c:pt idx="22">
                  <c:v>957</c:v>
                </c:pt>
                <c:pt idx="23">
                  <c:v>993</c:v>
                </c:pt>
                <c:pt idx="24">
                  <c:v>1085</c:v>
                </c:pt>
                <c:pt idx="25">
                  <c:v>1141</c:v>
                </c:pt>
                <c:pt idx="26">
                  <c:v>1014</c:v>
                </c:pt>
                <c:pt idx="27">
                  <c:v>1010</c:v>
                </c:pt>
                <c:pt idx="28">
                  <c:v>946</c:v>
                </c:pt>
                <c:pt idx="29">
                  <c:v>981</c:v>
                </c:pt>
                <c:pt idx="30">
                  <c:v>962</c:v>
                </c:pt>
                <c:pt idx="31">
                  <c:v>1037</c:v>
                </c:pt>
                <c:pt idx="32">
                  <c:v>1082</c:v>
                </c:pt>
                <c:pt idx="33">
                  <c:v>1144</c:v>
                </c:pt>
                <c:pt idx="34">
                  <c:v>1089</c:v>
                </c:pt>
                <c:pt idx="35">
                  <c:v>1107</c:v>
                </c:pt>
                <c:pt idx="36">
                  <c:v>1050</c:v>
                </c:pt>
                <c:pt idx="37">
                  <c:v>948</c:v>
                </c:pt>
                <c:pt idx="38">
                  <c:v>1128</c:v>
                </c:pt>
                <c:pt idx="39">
                  <c:v>868</c:v>
                </c:pt>
                <c:pt idx="40">
                  <c:v>1046</c:v>
                </c:pt>
                <c:pt idx="41">
                  <c:v>961</c:v>
                </c:pt>
                <c:pt idx="42">
                  <c:v>945</c:v>
                </c:pt>
                <c:pt idx="43">
                  <c:v>945</c:v>
                </c:pt>
                <c:pt idx="44">
                  <c:v>855</c:v>
                </c:pt>
                <c:pt idx="45">
                  <c:v>707</c:v>
                </c:pt>
                <c:pt idx="46">
                  <c:v>764</c:v>
                </c:pt>
                <c:pt idx="47">
                  <c:v>702</c:v>
                </c:pt>
                <c:pt idx="48">
                  <c:v>638</c:v>
                </c:pt>
                <c:pt idx="49">
                  <c:v>761</c:v>
                </c:pt>
                <c:pt idx="50">
                  <c:v>585</c:v>
                </c:pt>
                <c:pt idx="51">
                  <c:v>603</c:v>
                </c:pt>
                <c:pt idx="52">
                  <c:v>517</c:v>
                </c:pt>
                <c:pt idx="53">
                  <c:v>534</c:v>
                </c:pt>
                <c:pt idx="54">
                  <c:v>410</c:v>
                </c:pt>
                <c:pt idx="55">
                  <c:v>325</c:v>
                </c:pt>
                <c:pt idx="56">
                  <c:v>290</c:v>
                </c:pt>
                <c:pt idx="57">
                  <c:v>300</c:v>
                </c:pt>
                <c:pt idx="58">
                  <c:v>218</c:v>
                </c:pt>
                <c:pt idx="59">
                  <c:v>215</c:v>
                </c:pt>
                <c:pt idx="60">
                  <c:v>267</c:v>
                </c:pt>
                <c:pt idx="61">
                  <c:v>237</c:v>
                </c:pt>
                <c:pt idx="62">
                  <c:v>224</c:v>
                </c:pt>
                <c:pt idx="63">
                  <c:v>218</c:v>
                </c:pt>
                <c:pt idx="64">
                  <c:v>236</c:v>
                </c:pt>
                <c:pt idx="65">
                  <c:v>215</c:v>
                </c:pt>
                <c:pt idx="66">
                  <c:v>307</c:v>
                </c:pt>
                <c:pt idx="67">
                  <c:v>287</c:v>
                </c:pt>
                <c:pt idx="68">
                  <c:v>307</c:v>
                </c:pt>
                <c:pt idx="69">
                  <c:v>305</c:v>
                </c:pt>
                <c:pt idx="70">
                  <c:v>325</c:v>
                </c:pt>
                <c:pt idx="71">
                  <c:v>296</c:v>
                </c:pt>
                <c:pt idx="72">
                  <c:v>308</c:v>
                </c:pt>
                <c:pt idx="73">
                  <c:v>283</c:v>
                </c:pt>
                <c:pt idx="74">
                  <c:v>311</c:v>
                </c:pt>
                <c:pt idx="75">
                  <c:v>319</c:v>
                </c:pt>
                <c:pt idx="76">
                  <c:v>366</c:v>
                </c:pt>
                <c:pt idx="77">
                  <c:v>368</c:v>
                </c:pt>
                <c:pt idx="78">
                  <c:v>275</c:v>
                </c:pt>
                <c:pt idx="79">
                  <c:v>373</c:v>
                </c:pt>
                <c:pt idx="80">
                  <c:v>494</c:v>
                </c:pt>
                <c:pt idx="81">
                  <c:v>399</c:v>
                </c:pt>
                <c:pt idx="82">
                  <c:v>429</c:v>
                </c:pt>
                <c:pt idx="83">
                  <c:v>497</c:v>
                </c:pt>
                <c:pt idx="84">
                  <c:v>427</c:v>
                </c:pt>
                <c:pt idx="85">
                  <c:v>440</c:v>
                </c:pt>
                <c:pt idx="86">
                  <c:v>577</c:v>
                </c:pt>
                <c:pt idx="87">
                  <c:v>471</c:v>
                </c:pt>
                <c:pt idx="88">
                  <c:v>505</c:v>
                </c:pt>
                <c:pt idx="89">
                  <c:v>504</c:v>
                </c:pt>
                <c:pt idx="90">
                  <c:v>608</c:v>
                </c:pt>
                <c:pt idx="91">
                  <c:v>578</c:v>
                </c:pt>
                <c:pt idx="92">
                  <c:v>474</c:v>
                </c:pt>
                <c:pt idx="93">
                  <c:v>555</c:v>
                </c:pt>
                <c:pt idx="94">
                  <c:v>543</c:v>
                </c:pt>
                <c:pt idx="95">
                  <c:v>612</c:v>
                </c:pt>
                <c:pt idx="96">
                  <c:v>461</c:v>
                </c:pt>
                <c:pt idx="97">
                  <c:v>503</c:v>
                </c:pt>
                <c:pt idx="98">
                  <c:v>603</c:v>
                </c:pt>
                <c:pt idx="99">
                  <c:v>680</c:v>
                </c:pt>
                <c:pt idx="100">
                  <c:v>567</c:v>
                </c:pt>
                <c:pt idx="101">
                  <c:v>640</c:v>
                </c:pt>
                <c:pt idx="102">
                  <c:v>633</c:v>
                </c:pt>
                <c:pt idx="103">
                  <c:v>571</c:v>
                </c:pt>
                <c:pt idx="104">
                  <c:v>581</c:v>
                </c:pt>
                <c:pt idx="105">
                  <c:v>597</c:v>
                </c:pt>
                <c:pt idx="106">
                  <c:v>569</c:v>
                </c:pt>
                <c:pt idx="107">
                  <c:v>584</c:v>
                </c:pt>
                <c:pt idx="108">
                  <c:v>520</c:v>
                </c:pt>
                <c:pt idx="109">
                  <c:v>468</c:v>
                </c:pt>
                <c:pt idx="110">
                  <c:v>525</c:v>
                </c:pt>
                <c:pt idx="111">
                  <c:v>461</c:v>
                </c:pt>
                <c:pt idx="112">
                  <c:v>599</c:v>
                </c:pt>
                <c:pt idx="113">
                  <c:v>597</c:v>
                </c:pt>
                <c:pt idx="114">
                  <c:v>568</c:v>
                </c:pt>
                <c:pt idx="115">
                  <c:v>555</c:v>
                </c:pt>
                <c:pt idx="116">
                  <c:v>644</c:v>
                </c:pt>
                <c:pt idx="117">
                  <c:v>562</c:v>
                </c:pt>
                <c:pt idx="118">
                  <c:v>567</c:v>
                </c:pt>
                <c:pt idx="119">
                  <c:v>482</c:v>
                </c:pt>
                <c:pt idx="120">
                  <c:v>401</c:v>
                </c:pt>
                <c:pt idx="121">
                  <c:v>541</c:v>
                </c:pt>
                <c:pt idx="122">
                  <c:v>414</c:v>
                </c:pt>
                <c:pt idx="123">
                  <c:v>406</c:v>
                </c:pt>
                <c:pt idx="124">
                  <c:v>271</c:v>
                </c:pt>
                <c:pt idx="125">
                  <c:v>424</c:v>
                </c:pt>
                <c:pt idx="126">
                  <c:v>412</c:v>
                </c:pt>
                <c:pt idx="127">
                  <c:v>444</c:v>
                </c:pt>
                <c:pt idx="128">
                  <c:v>452</c:v>
                </c:pt>
                <c:pt idx="129">
                  <c:v>514</c:v>
                </c:pt>
                <c:pt idx="130">
                  <c:v>517</c:v>
                </c:pt>
                <c:pt idx="131">
                  <c:v>547</c:v>
                </c:pt>
                <c:pt idx="132">
                  <c:v>602</c:v>
                </c:pt>
                <c:pt idx="133">
                  <c:v>440</c:v>
                </c:pt>
                <c:pt idx="134">
                  <c:v>454</c:v>
                </c:pt>
                <c:pt idx="135">
                  <c:v>453</c:v>
                </c:pt>
                <c:pt idx="136">
                  <c:v>384</c:v>
                </c:pt>
                <c:pt idx="137">
                  <c:v>349</c:v>
                </c:pt>
                <c:pt idx="138">
                  <c:v>343</c:v>
                </c:pt>
                <c:pt idx="139">
                  <c:v>329</c:v>
                </c:pt>
                <c:pt idx="140">
                  <c:v>276</c:v>
                </c:pt>
                <c:pt idx="141">
                  <c:v>350</c:v>
                </c:pt>
                <c:pt idx="142">
                  <c:v>299</c:v>
                </c:pt>
                <c:pt idx="143">
                  <c:v>347</c:v>
                </c:pt>
                <c:pt idx="144">
                  <c:v>286</c:v>
                </c:pt>
                <c:pt idx="145">
                  <c:v>325</c:v>
                </c:pt>
                <c:pt idx="146">
                  <c:v>322</c:v>
                </c:pt>
                <c:pt idx="147">
                  <c:v>331</c:v>
                </c:pt>
                <c:pt idx="148">
                  <c:v>421</c:v>
                </c:pt>
                <c:pt idx="149">
                  <c:v>289</c:v>
                </c:pt>
                <c:pt idx="150">
                  <c:v>527</c:v>
                </c:pt>
                <c:pt idx="151">
                  <c:v>392</c:v>
                </c:pt>
                <c:pt idx="152">
                  <c:v>455</c:v>
                </c:pt>
                <c:pt idx="153">
                  <c:v>436</c:v>
                </c:pt>
                <c:pt idx="154">
                  <c:v>507</c:v>
                </c:pt>
                <c:pt idx="155">
                  <c:v>441</c:v>
                </c:pt>
                <c:pt idx="156">
                  <c:v>540</c:v>
                </c:pt>
                <c:pt idx="157">
                  <c:v>657</c:v>
                </c:pt>
                <c:pt idx="158">
                  <c:v>608</c:v>
                </c:pt>
                <c:pt idx="159">
                  <c:v>477</c:v>
                </c:pt>
                <c:pt idx="160">
                  <c:v>636</c:v>
                </c:pt>
                <c:pt idx="161">
                  <c:v>612</c:v>
                </c:pt>
                <c:pt idx="162">
                  <c:v>721</c:v>
                </c:pt>
                <c:pt idx="163">
                  <c:v>755</c:v>
                </c:pt>
                <c:pt idx="164">
                  <c:v>650</c:v>
                </c:pt>
                <c:pt idx="165">
                  <c:v>680</c:v>
                </c:pt>
                <c:pt idx="166">
                  <c:v>679</c:v>
                </c:pt>
                <c:pt idx="167">
                  <c:v>671</c:v>
                </c:pt>
                <c:pt idx="168">
                  <c:v>680</c:v>
                </c:pt>
                <c:pt idx="169">
                  <c:v>860</c:v>
                </c:pt>
                <c:pt idx="170">
                  <c:v>617</c:v>
                </c:pt>
                <c:pt idx="171">
                  <c:v>727</c:v>
                </c:pt>
                <c:pt idx="172">
                  <c:v>674</c:v>
                </c:pt>
                <c:pt idx="173">
                  <c:v>757</c:v>
                </c:pt>
                <c:pt idx="174">
                  <c:v>726</c:v>
                </c:pt>
                <c:pt idx="175">
                  <c:v>619</c:v>
                </c:pt>
                <c:pt idx="176">
                  <c:v>660</c:v>
                </c:pt>
                <c:pt idx="177">
                  <c:v>588</c:v>
                </c:pt>
                <c:pt idx="178">
                  <c:v>591</c:v>
                </c:pt>
                <c:pt idx="179">
                  <c:v>515</c:v>
                </c:pt>
                <c:pt idx="180">
                  <c:v>723</c:v>
                </c:pt>
                <c:pt idx="181">
                  <c:v>555</c:v>
                </c:pt>
                <c:pt idx="182">
                  <c:v>673</c:v>
                </c:pt>
                <c:pt idx="183">
                  <c:v>718</c:v>
                </c:pt>
                <c:pt idx="184">
                  <c:v>653</c:v>
                </c:pt>
                <c:pt idx="185">
                  <c:v>647</c:v>
                </c:pt>
                <c:pt idx="186">
                  <c:v>605</c:v>
                </c:pt>
                <c:pt idx="187">
                  <c:v>665</c:v>
                </c:pt>
                <c:pt idx="188">
                  <c:v>656</c:v>
                </c:pt>
                <c:pt idx="189">
                  <c:v>674</c:v>
                </c:pt>
                <c:pt idx="190">
                  <c:v>658</c:v>
                </c:pt>
                <c:pt idx="191">
                  <c:v>819</c:v>
                </c:pt>
                <c:pt idx="192">
                  <c:v>702</c:v>
                </c:pt>
                <c:pt idx="193">
                  <c:v>705</c:v>
                </c:pt>
                <c:pt idx="194">
                  <c:v>696</c:v>
                </c:pt>
                <c:pt idx="195">
                  <c:v>736</c:v>
                </c:pt>
                <c:pt idx="196">
                  <c:v>626</c:v>
                </c:pt>
                <c:pt idx="197">
                  <c:v>626</c:v>
                </c:pt>
                <c:pt idx="198">
                  <c:v>629</c:v>
                </c:pt>
                <c:pt idx="199">
                  <c:v>613</c:v>
                </c:pt>
                <c:pt idx="200">
                  <c:v>550</c:v>
                </c:pt>
                <c:pt idx="201">
                  <c:v>555</c:v>
                </c:pt>
                <c:pt idx="202">
                  <c:v>510</c:v>
                </c:pt>
                <c:pt idx="203">
                  <c:v>606</c:v>
                </c:pt>
                <c:pt idx="204">
                  <c:v>550</c:v>
                </c:pt>
                <c:pt idx="205">
                  <c:v>502</c:v>
                </c:pt>
                <c:pt idx="206">
                  <c:v>521</c:v>
                </c:pt>
                <c:pt idx="207">
                  <c:v>433</c:v>
                </c:pt>
                <c:pt idx="208">
                  <c:v>487</c:v>
                </c:pt>
                <c:pt idx="209">
                  <c:v>502</c:v>
                </c:pt>
                <c:pt idx="210">
                  <c:v>438</c:v>
                </c:pt>
                <c:pt idx="211">
                  <c:v>485</c:v>
                </c:pt>
                <c:pt idx="212">
                  <c:v>463</c:v>
                </c:pt>
                <c:pt idx="213">
                  <c:v>425</c:v>
                </c:pt>
                <c:pt idx="214">
                  <c:v>544</c:v>
                </c:pt>
                <c:pt idx="215">
                  <c:v>366</c:v>
                </c:pt>
                <c:pt idx="216">
                  <c:v>347</c:v>
                </c:pt>
                <c:pt idx="217">
                  <c:v>403</c:v>
                </c:pt>
                <c:pt idx="218">
                  <c:v>355</c:v>
                </c:pt>
                <c:pt idx="219">
                  <c:v>501</c:v>
                </c:pt>
                <c:pt idx="220">
                  <c:v>401</c:v>
                </c:pt>
                <c:pt idx="221">
                  <c:v>372</c:v>
                </c:pt>
                <c:pt idx="222">
                  <c:v>406</c:v>
                </c:pt>
                <c:pt idx="223">
                  <c:v>384</c:v>
                </c:pt>
                <c:pt idx="224">
                  <c:v>448</c:v>
                </c:pt>
                <c:pt idx="225">
                  <c:v>383</c:v>
                </c:pt>
                <c:pt idx="226">
                  <c:v>428</c:v>
                </c:pt>
                <c:pt idx="227">
                  <c:v>432</c:v>
                </c:pt>
                <c:pt idx="228">
                  <c:v>472</c:v>
                </c:pt>
                <c:pt idx="229">
                  <c:v>423</c:v>
                </c:pt>
                <c:pt idx="230">
                  <c:v>440</c:v>
                </c:pt>
                <c:pt idx="231">
                  <c:v>309</c:v>
                </c:pt>
                <c:pt idx="232">
                  <c:v>342</c:v>
                </c:pt>
                <c:pt idx="233">
                  <c:v>424</c:v>
                </c:pt>
                <c:pt idx="234">
                  <c:v>400</c:v>
                </c:pt>
                <c:pt idx="235">
                  <c:v>332</c:v>
                </c:pt>
                <c:pt idx="236">
                  <c:v>313</c:v>
                </c:pt>
                <c:pt idx="237">
                  <c:v>385</c:v>
                </c:pt>
                <c:pt idx="238">
                  <c:v>328</c:v>
                </c:pt>
                <c:pt idx="239">
                  <c:v>342</c:v>
                </c:pt>
                <c:pt idx="240">
                  <c:v>451</c:v>
                </c:pt>
                <c:pt idx="241">
                  <c:v>335</c:v>
                </c:pt>
                <c:pt idx="242">
                  <c:v>318</c:v>
                </c:pt>
                <c:pt idx="243">
                  <c:v>326</c:v>
                </c:pt>
                <c:pt idx="244">
                  <c:v>319</c:v>
                </c:pt>
                <c:pt idx="245">
                  <c:v>292</c:v>
                </c:pt>
                <c:pt idx="246">
                  <c:v>288</c:v>
                </c:pt>
                <c:pt idx="247">
                  <c:v>288</c:v>
                </c:pt>
                <c:pt idx="248">
                  <c:v>252</c:v>
                </c:pt>
                <c:pt idx="249">
                  <c:v>179</c:v>
                </c:pt>
                <c:pt idx="250">
                  <c:v>365</c:v>
                </c:pt>
                <c:pt idx="251">
                  <c:v>218</c:v>
                </c:pt>
                <c:pt idx="252">
                  <c:v>194</c:v>
                </c:pt>
                <c:pt idx="253">
                  <c:v>210</c:v>
                </c:pt>
                <c:pt idx="254">
                  <c:v>171</c:v>
                </c:pt>
                <c:pt idx="255">
                  <c:v>182</c:v>
                </c:pt>
                <c:pt idx="256">
                  <c:v>157</c:v>
                </c:pt>
                <c:pt idx="257">
                  <c:v>162</c:v>
                </c:pt>
                <c:pt idx="258">
                  <c:v>176</c:v>
                </c:pt>
                <c:pt idx="259">
                  <c:v>167</c:v>
                </c:pt>
                <c:pt idx="260">
                  <c:v>147</c:v>
                </c:pt>
                <c:pt idx="261">
                  <c:v>201</c:v>
                </c:pt>
                <c:pt idx="262">
                  <c:v>187</c:v>
                </c:pt>
                <c:pt idx="263">
                  <c:v>132</c:v>
                </c:pt>
                <c:pt idx="264">
                  <c:v>207</c:v>
                </c:pt>
                <c:pt idx="265">
                  <c:v>148</c:v>
                </c:pt>
                <c:pt idx="266">
                  <c:v>260</c:v>
                </c:pt>
                <c:pt idx="267">
                  <c:v>154</c:v>
                </c:pt>
                <c:pt idx="268">
                  <c:v>176</c:v>
                </c:pt>
                <c:pt idx="269">
                  <c:v>146</c:v>
                </c:pt>
                <c:pt idx="270">
                  <c:v>155</c:v>
                </c:pt>
                <c:pt idx="271">
                  <c:v>189</c:v>
                </c:pt>
                <c:pt idx="272">
                  <c:v>162</c:v>
                </c:pt>
                <c:pt idx="273">
                  <c:v>151</c:v>
                </c:pt>
                <c:pt idx="274">
                  <c:v>136</c:v>
                </c:pt>
                <c:pt idx="275">
                  <c:v>152</c:v>
                </c:pt>
                <c:pt idx="276">
                  <c:v>119</c:v>
                </c:pt>
                <c:pt idx="277">
                  <c:v>147</c:v>
                </c:pt>
                <c:pt idx="278">
                  <c:v>133</c:v>
                </c:pt>
                <c:pt idx="279">
                  <c:v>148</c:v>
                </c:pt>
                <c:pt idx="280">
                  <c:v>132</c:v>
                </c:pt>
                <c:pt idx="281">
                  <c:v>199</c:v>
                </c:pt>
                <c:pt idx="282">
                  <c:v>168</c:v>
                </c:pt>
                <c:pt idx="283">
                  <c:v>138</c:v>
                </c:pt>
                <c:pt idx="284">
                  <c:v>200</c:v>
                </c:pt>
                <c:pt idx="285">
                  <c:v>183</c:v>
                </c:pt>
                <c:pt idx="286">
                  <c:v>148</c:v>
                </c:pt>
                <c:pt idx="287">
                  <c:v>217</c:v>
                </c:pt>
                <c:pt idx="288">
                  <c:v>132</c:v>
                </c:pt>
                <c:pt idx="289">
                  <c:v>204</c:v>
                </c:pt>
                <c:pt idx="290">
                  <c:v>258</c:v>
                </c:pt>
                <c:pt idx="291">
                  <c:v>259</c:v>
                </c:pt>
                <c:pt idx="292">
                  <c:v>282</c:v>
                </c:pt>
                <c:pt idx="293">
                  <c:v>216</c:v>
                </c:pt>
                <c:pt idx="294">
                  <c:v>208</c:v>
                </c:pt>
                <c:pt idx="295">
                  <c:v>301</c:v>
                </c:pt>
                <c:pt idx="296">
                  <c:v>273</c:v>
                </c:pt>
                <c:pt idx="297">
                  <c:v>298</c:v>
                </c:pt>
                <c:pt idx="298">
                  <c:v>324</c:v>
                </c:pt>
                <c:pt idx="299">
                  <c:v>304</c:v>
                </c:pt>
                <c:pt idx="300">
                  <c:v>324</c:v>
                </c:pt>
                <c:pt idx="301">
                  <c:v>263</c:v>
                </c:pt>
                <c:pt idx="302">
                  <c:v>253</c:v>
                </c:pt>
                <c:pt idx="303">
                  <c:v>254</c:v>
                </c:pt>
                <c:pt idx="304">
                  <c:v>290</c:v>
                </c:pt>
                <c:pt idx="305">
                  <c:v>259</c:v>
                </c:pt>
                <c:pt idx="306">
                  <c:v>328</c:v>
                </c:pt>
                <c:pt idx="307">
                  <c:v>278</c:v>
                </c:pt>
                <c:pt idx="308">
                  <c:v>274</c:v>
                </c:pt>
                <c:pt idx="309">
                  <c:v>241</c:v>
                </c:pt>
                <c:pt idx="310">
                  <c:v>321</c:v>
                </c:pt>
                <c:pt idx="311">
                  <c:v>263</c:v>
                </c:pt>
                <c:pt idx="312">
                  <c:v>324</c:v>
                </c:pt>
                <c:pt idx="313">
                  <c:v>333</c:v>
                </c:pt>
                <c:pt idx="314">
                  <c:v>277</c:v>
                </c:pt>
                <c:pt idx="315">
                  <c:v>305</c:v>
                </c:pt>
                <c:pt idx="316">
                  <c:v>348</c:v>
                </c:pt>
                <c:pt idx="317">
                  <c:v>275</c:v>
                </c:pt>
                <c:pt idx="318">
                  <c:v>321</c:v>
                </c:pt>
                <c:pt idx="319">
                  <c:v>305</c:v>
                </c:pt>
                <c:pt idx="320">
                  <c:v>327</c:v>
                </c:pt>
                <c:pt idx="321">
                  <c:v>279</c:v>
                </c:pt>
                <c:pt idx="322">
                  <c:v>368</c:v>
                </c:pt>
                <c:pt idx="323">
                  <c:v>310</c:v>
                </c:pt>
                <c:pt idx="324">
                  <c:v>247</c:v>
                </c:pt>
                <c:pt idx="325">
                  <c:v>305</c:v>
                </c:pt>
                <c:pt idx="326">
                  <c:v>327</c:v>
                </c:pt>
                <c:pt idx="327">
                  <c:v>368</c:v>
                </c:pt>
                <c:pt idx="328">
                  <c:v>337</c:v>
                </c:pt>
                <c:pt idx="329">
                  <c:v>374</c:v>
                </c:pt>
                <c:pt idx="330">
                  <c:v>304</c:v>
                </c:pt>
                <c:pt idx="331">
                  <c:v>290</c:v>
                </c:pt>
                <c:pt idx="332">
                  <c:v>341</c:v>
                </c:pt>
                <c:pt idx="333">
                  <c:v>393</c:v>
                </c:pt>
                <c:pt idx="334">
                  <c:v>356</c:v>
                </c:pt>
                <c:pt idx="335">
                  <c:v>417</c:v>
                </c:pt>
                <c:pt idx="336">
                  <c:v>298</c:v>
                </c:pt>
                <c:pt idx="337">
                  <c:v>347</c:v>
                </c:pt>
                <c:pt idx="338">
                  <c:v>346</c:v>
                </c:pt>
                <c:pt idx="339">
                  <c:v>310</c:v>
                </c:pt>
                <c:pt idx="340">
                  <c:v>324</c:v>
                </c:pt>
                <c:pt idx="341">
                  <c:v>366</c:v>
                </c:pt>
                <c:pt idx="342">
                  <c:v>398</c:v>
                </c:pt>
                <c:pt idx="343">
                  <c:v>340</c:v>
                </c:pt>
                <c:pt idx="344">
                  <c:v>320</c:v>
                </c:pt>
                <c:pt idx="345">
                  <c:v>417</c:v>
                </c:pt>
                <c:pt idx="346">
                  <c:v>277</c:v>
                </c:pt>
                <c:pt idx="347">
                  <c:v>380</c:v>
                </c:pt>
                <c:pt idx="348">
                  <c:v>399</c:v>
                </c:pt>
                <c:pt idx="349">
                  <c:v>353</c:v>
                </c:pt>
                <c:pt idx="350">
                  <c:v>365</c:v>
                </c:pt>
                <c:pt idx="351">
                  <c:v>333</c:v>
                </c:pt>
                <c:pt idx="352">
                  <c:v>299</c:v>
                </c:pt>
                <c:pt idx="353">
                  <c:v>293</c:v>
                </c:pt>
                <c:pt idx="354">
                  <c:v>361</c:v>
                </c:pt>
                <c:pt idx="355">
                  <c:v>383</c:v>
                </c:pt>
                <c:pt idx="356">
                  <c:v>349</c:v>
                </c:pt>
                <c:pt idx="357">
                  <c:v>298</c:v>
                </c:pt>
                <c:pt idx="358">
                  <c:v>327</c:v>
                </c:pt>
                <c:pt idx="359">
                  <c:v>333</c:v>
                </c:pt>
                <c:pt idx="360">
                  <c:v>368</c:v>
                </c:pt>
                <c:pt idx="361">
                  <c:v>482</c:v>
                </c:pt>
                <c:pt idx="362">
                  <c:v>291</c:v>
                </c:pt>
                <c:pt idx="363">
                  <c:v>351</c:v>
                </c:pt>
                <c:pt idx="364">
                  <c:v>345</c:v>
                </c:pt>
                <c:pt idx="365">
                  <c:v>357</c:v>
                </c:pt>
                <c:pt idx="366">
                  <c:v>321</c:v>
                </c:pt>
                <c:pt idx="367">
                  <c:v>310</c:v>
                </c:pt>
                <c:pt idx="368">
                  <c:v>312</c:v>
                </c:pt>
                <c:pt idx="369">
                  <c:v>314</c:v>
                </c:pt>
                <c:pt idx="370">
                  <c:v>339</c:v>
                </c:pt>
                <c:pt idx="371">
                  <c:v>306</c:v>
                </c:pt>
                <c:pt idx="372">
                  <c:v>325</c:v>
                </c:pt>
                <c:pt idx="373">
                  <c:v>345</c:v>
                </c:pt>
                <c:pt idx="374">
                  <c:v>372</c:v>
                </c:pt>
                <c:pt idx="375">
                  <c:v>338</c:v>
                </c:pt>
                <c:pt idx="376">
                  <c:v>320</c:v>
                </c:pt>
                <c:pt idx="377">
                  <c:v>341</c:v>
                </c:pt>
                <c:pt idx="378">
                  <c:v>372</c:v>
                </c:pt>
                <c:pt idx="379">
                  <c:v>281</c:v>
                </c:pt>
                <c:pt idx="380">
                  <c:v>319</c:v>
                </c:pt>
                <c:pt idx="381">
                  <c:v>300</c:v>
                </c:pt>
                <c:pt idx="382">
                  <c:v>358</c:v>
                </c:pt>
                <c:pt idx="383">
                  <c:v>283</c:v>
                </c:pt>
                <c:pt idx="384">
                  <c:v>380</c:v>
                </c:pt>
                <c:pt idx="385">
                  <c:v>328</c:v>
                </c:pt>
                <c:pt idx="386">
                  <c:v>350</c:v>
                </c:pt>
                <c:pt idx="387">
                  <c:v>315</c:v>
                </c:pt>
                <c:pt idx="388">
                  <c:v>362</c:v>
                </c:pt>
                <c:pt idx="389">
                  <c:v>349</c:v>
                </c:pt>
                <c:pt idx="390">
                  <c:v>332</c:v>
                </c:pt>
                <c:pt idx="391">
                  <c:v>386</c:v>
                </c:pt>
                <c:pt idx="392">
                  <c:v>358</c:v>
                </c:pt>
                <c:pt idx="393">
                  <c:v>296</c:v>
                </c:pt>
                <c:pt idx="394">
                  <c:v>359</c:v>
                </c:pt>
                <c:pt idx="395">
                  <c:v>349</c:v>
                </c:pt>
                <c:pt idx="396">
                  <c:v>316</c:v>
                </c:pt>
                <c:pt idx="397">
                  <c:v>328</c:v>
                </c:pt>
                <c:pt idx="398">
                  <c:v>327</c:v>
                </c:pt>
                <c:pt idx="399">
                  <c:v>269</c:v>
                </c:pt>
                <c:pt idx="400">
                  <c:v>360</c:v>
                </c:pt>
                <c:pt idx="401">
                  <c:v>354</c:v>
                </c:pt>
                <c:pt idx="402">
                  <c:v>362</c:v>
                </c:pt>
                <c:pt idx="403">
                  <c:v>349</c:v>
                </c:pt>
                <c:pt idx="404">
                  <c:v>384</c:v>
                </c:pt>
                <c:pt idx="405">
                  <c:v>336</c:v>
                </c:pt>
                <c:pt idx="406">
                  <c:v>389</c:v>
                </c:pt>
                <c:pt idx="407">
                  <c:v>410</c:v>
                </c:pt>
                <c:pt idx="408">
                  <c:v>351</c:v>
                </c:pt>
                <c:pt idx="409">
                  <c:v>365</c:v>
                </c:pt>
                <c:pt idx="410">
                  <c:v>366</c:v>
                </c:pt>
                <c:pt idx="411">
                  <c:v>357</c:v>
                </c:pt>
                <c:pt idx="412">
                  <c:v>329</c:v>
                </c:pt>
                <c:pt idx="413">
                  <c:v>302</c:v>
                </c:pt>
                <c:pt idx="414">
                  <c:v>327</c:v>
                </c:pt>
                <c:pt idx="415">
                  <c:v>333</c:v>
                </c:pt>
                <c:pt idx="416">
                  <c:v>350</c:v>
                </c:pt>
                <c:pt idx="417">
                  <c:v>412</c:v>
                </c:pt>
                <c:pt idx="418">
                  <c:v>324</c:v>
                </c:pt>
                <c:pt idx="419">
                  <c:v>328</c:v>
                </c:pt>
                <c:pt idx="420">
                  <c:v>405</c:v>
                </c:pt>
                <c:pt idx="421">
                  <c:v>415</c:v>
                </c:pt>
                <c:pt idx="422">
                  <c:v>281</c:v>
                </c:pt>
                <c:pt idx="423">
                  <c:v>403</c:v>
                </c:pt>
                <c:pt idx="424">
                  <c:v>311</c:v>
                </c:pt>
                <c:pt idx="425">
                  <c:v>349</c:v>
                </c:pt>
                <c:pt idx="426">
                  <c:v>330</c:v>
                </c:pt>
                <c:pt idx="427">
                  <c:v>367</c:v>
                </c:pt>
                <c:pt idx="428">
                  <c:v>362</c:v>
                </c:pt>
                <c:pt idx="429">
                  <c:v>325</c:v>
                </c:pt>
                <c:pt idx="430">
                  <c:v>339</c:v>
                </c:pt>
                <c:pt idx="431">
                  <c:v>366</c:v>
                </c:pt>
                <c:pt idx="432">
                  <c:v>450</c:v>
                </c:pt>
                <c:pt idx="433">
                  <c:v>315</c:v>
                </c:pt>
                <c:pt idx="434">
                  <c:v>368</c:v>
                </c:pt>
                <c:pt idx="435">
                  <c:v>310</c:v>
                </c:pt>
                <c:pt idx="436">
                  <c:v>372</c:v>
                </c:pt>
                <c:pt idx="437">
                  <c:v>351</c:v>
                </c:pt>
                <c:pt idx="438">
                  <c:v>313</c:v>
                </c:pt>
                <c:pt idx="439">
                  <c:v>286</c:v>
                </c:pt>
                <c:pt idx="440">
                  <c:v>336</c:v>
                </c:pt>
                <c:pt idx="441">
                  <c:v>279</c:v>
                </c:pt>
                <c:pt idx="442">
                  <c:v>280</c:v>
                </c:pt>
                <c:pt idx="443">
                  <c:v>400</c:v>
                </c:pt>
                <c:pt idx="444">
                  <c:v>279</c:v>
                </c:pt>
                <c:pt idx="445">
                  <c:v>291</c:v>
                </c:pt>
                <c:pt idx="446">
                  <c:v>293</c:v>
                </c:pt>
                <c:pt idx="447">
                  <c:v>293</c:v>
                </c:pt>
                <c:pt idx="448">
                  <c:v>285</c:v>
                </c:pt>
                <c:pt idx="449">
                  <c:v>317</c:v>
                </c:pt>
                <c:pt idx="450">
                  <c:v>312</c:v>
                </c:pt>
                <c:pt idx="451">
                  <c:v>373</c:v>
                </c:pt>
                <c:pt idx="452">
                  <c:v>248</c:v>
                </c:pt>
                <c:pt idx="453">
                  <c:v>386</c:v>
                </c:pt>
                <c:pt idx="454">
                  <c:v>364</c:v>
                </c:pt>
                <c:pt idx="455">
                  <c:v>232</c:v>
                </c:pt>
                <c:pt idx="456">
                  <c:v>311</c:v>
                </c:pt>
                <c:pt idx="457">
                  <c:v>379</c:v>
                </c:pt>
                <c:pt idx="458">
                  <c:v>277</c:v>
                </c:pt>
                <c:pt idx="459">
                  <c:v>331</c:v>
                </c:pt>
                <c:pt idx="460">
                  <c:v>294</c:v>
                </c:pt>
                <c:pt idx="461">
                  <c:v>399</c:v>
                </c:pt>
                <c:pt idx="462">
                  <c:v>308</c:v>
                </c:pt>
                <c:pt idx="463">
                  <c:v>237</c:v>
                </c:pt>
                <c:pt idx="464">
                  <c:v>283</c:v>
                </c:pt>
                <c:pt idx="465">
                  <c:v>235</c:v>
                </c:pt>
                <c:pt idx="466">
                  <c:v>193</c:v>
                </c:pt>
                <c:pt idx="467">
                  <c:v>157</c:v>
                </c:pt>
                <c:pt idx="468">
                  <c:v>132</c:v>
                </c:pt>
                <c:pt idx="469">
                  <c:v>224</c:v>
                </c:pt>
                <c:pt idx="470">
                  <c:v>152</c:v>
                </c:pt>
                <c:pt idx="471">
                  <c:v>91</c:v>
                </c:pt>
                <c:pt idx="472">
                  <c:v>132</c:v>
                </c:pt>
                <c:pt idx="473">
                  <c:v>103</c:v>
                </c:pt>
                <c:pt idx="474">
                  <c:v>85</c:v>
                </c:pt>
                <c:pt idx="475">
                  <c:v>99</c:v>
                </c:pt>
                <c:pt idx="476">
                  <c:v>75</c:v>
                </c:pt>
                <c:pt idx="477">
                  <c:v>58</c:v>
                </c:pt>
                <c:pt idx="478">
                  <c:v>91</c:v>
                </c:pt>
                <c:pt idx="479">
                  <c:v>97</c:v>
                </c:pt>
                <c:pt idx="480">
                  <c:v>104</c:v>
                </c:pt>
                <c:pt idx="481">
                  <c:v>78</c:v>
                </c:pt>
                <c:pt idx="482">
                  <c:v>94</c:v>
                </c:pt>
                <c:pt idx="483">
                  <c:v>121</c:v>
                </c:pt>
                <c:pt idx="484">
                  <c:v>126</c:v>
                </c:pt>
                <c:pt idx="485">
                  <c:v>91</c:v>
                </c:pt>
                <c:pt idx="486">
                  <c:v>120</c:v>
                </c:pt>
                <c:pt idx="487">
                  <c:v>182</c:v>
                </c:pt>
                <c:pt idx="488">
                  <c:v>145</c:v>
                </c:pt>
                <c:pt idx="489">
                  <c:v>105</c:v>
                </c:pt>
                <c:pt idx="490">
                  <c:v>93</c:v>
                </c:pt>
                <c:pt idx="491">
                  <c:v>110</c:v>
                </c:pt>
                <c:pt idx="492">
                  <c:v>200</c:v>
                </c:pt>
                <c:pt idx="493">
                  <c:v>126</c:v>
                </c:pt>
                <c:pt idx="494">
                  <c:v>171</c:v>
                </c:pt>
                <c:pt idx="495">
                  <c:v>139</c:v>
                </c:pt>
                <c:pt idx="496">
                  <c:v>147</c:v>
                </c:pt>
                <c:pt idx="497">
                  <c:v>173</c:v>
                </c:pt>
                <c:pt idx="498">
                  <c:v>191</c:v>
                </c:pt>
                <c:pt idx="499">
                  <c:v>163</c:v>
                </c:pt>
                <c:pt idx="500">
                  <c:v>232</c:v>
                </c:pt>
                <c:pt idx="501">
                  <c:v>171</c:v>
                </c:pt>
                <c:pt idx="502">
                  <c:v>246</c:v>
                </c:pt>
                <c:pt idx="503">
                  <c:v>172</c:v>
                </c:pt>
                <c:pt idx="504">
                  <c:v>205</c:v>
                </c:pt>
                <c:pt idx="505">
                  <c:v>238</c:v>
                </c:pt>
                <c:pt idx="506">
                  <c:v>223</c:v>
                </c:pt>
                <c:pt idx="507">
                  <c:v>249</c:v>
                </c:pt>
                <c:pt idx="508">
                  <c:v>190</c:v>
                </c:pt>
                <c:pt idx="509">
                  <c:v>233</c:v>
                </c:pt>
                <c:pt idx="510">
                  <c:v>223</c:v>
                </c:pt>
                <c:pt idx="511">
                  <c:v>218</c:v>
                </c:pt>
                <c:pt idx="512">
                  <c:v>253</c:v>
                </c:pt>
                <c:pt idx="513">
                  <c:v>304</c:v>
                </c:pt>
                <c:pt idx="514">
                  <c:v>264</c:v>
                </c:pt>
                <c:pt idx="515">
                  <c:v>361</c:v>
                </c:pt>
                <c:pt idx="516">
                  <c:v>278</c:v>
                </c:pt>
                <c:pt idx="517">
                  <c:v>301</c:v>
                </c:pt>
                <c:pt idx="518">
                  <c:v>381</c:v>
                </c:pt>
                <c:pt idx="519">
                  <c:v>257</c:v>
                </c:pt>
                <c:pt idx="520">
                  <c:v>318</c:v>
                </c:pt>
                <c:pt idx="521">
                  <c:v>230</c:v>
                </c:pt>
                <c:pt idx="522">
                  <c:v>302</c:v>
                </c:pt>
                <c:pt idx="523">
                  <c:v>268</c:v>
                </c:pt>
                <c:pt idx="524">
                  <c:v>281</c:v>
                </c:pt>
                <c:pt idx="525">
                  <c:v>333</c:v>
                </c:pt>
                <c:pt idx="526">
                  <c:v>395</c:v>
                </c:pt>
                <c:pt idx="527">
                  <c:v>359</c:v>
                </c:pt>
                <c:pt idx="528">
                  <c:v>314</c:v>
                </c:pt>
                <c:pt idx="529">
                  <c:v>339</c:v>
                </c:pt>
                <c:pt idx="530">
                  <c:v>315</c:v>
                </c:pt>
                <c:pt idx="531">
                  <c:v>414</c:v>
                </c:pt>
                <c:pt idx="532">
                  <c:v>350</c:v>
                </c:pt>
                <c:pt idx="533">
                  <c:v>316</c:v>
                </c:pt>
                <c:pt idx="534">
                  <c:v>446</c:v>
                </c:pt>
                <c:pt idx="535">
                  <c:v>322</c:v>
                </c:pt>
                <c:pt idx="536">
                  <c:v>365</c:v>
                </c:pt>
                <c:pt idx="537">
                  <c:v>329</c:v>
                </c:pt>
                <c:pt idx="538">
                  <c:v>351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single-family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4F81BD"/>
              </a:solidFill>
            </a:ln>
          </c:spPr>
          <c:invertIfNegative val="0"/>
          <c:cat>
            <c:strRef>
              <c:f>Sheet1!$A$2:$A$540</c:f>
              <c:strCache>
                <c:ptCount val="539"/>
                <c:pt idx="0">
                  <c:v>1970 - Jan</c:v>
                </c:pt>
                <c:pt idx="1">
                  <c:v>1970 - Feb</c:v>
                </c:pt>
                <c:pt idx="2">
                  <c:v>1970 - Mar</c:v>
                </c:pt>
                <c:pt idx="3">
                  <c:v>1970 - Apr</c:v>
                </c:pt>
                <c:pt idx="4">
                  <c:v>1970 - May</c:v>
                </c:pt>
                <c:pt idx="5">
                  <c:v>1970 - Jun</c:v>
                </c:pt>
                <c:pt idx="6">
                  <c:v>1970 - Jul</c:v>
                </c:pt>
                <c:pt idx="7">
                  <c:v>1970 - Aug</c:v>
                </c:pt>
                <c:pt idx="8">
                  <c:v>1970 - Sep</c:v>
                </c:pt>
                <c:pt idx="9">
                  <c:v>1970 - Oct</c:v>
                </c:pt>
                <c:pt idx="10">
                  <c:v>1970 - Nov</c:v>
                </c:pt>
                <c:pt idx="11">
                  <c:v>1970 - Dec</c:v>
                </c:pt>
                <c:pt idx="12">
                  <c:v>1971 - Jan</c:v>
                </c:pt>
                <c:pt idx="13">
                  <c:v>1971 - Feb</c:v>
                </c:pt>
                <c:pt idx="14">
                  <c:v>1971 - Mar</c:v>
                </c:pt>
                <c:pt idx="15">
                  <c:v>1971 - Apr</c:v>
                </c:pt>
                <c:pt idx="16">
                  <c:v>1971 - May</c:v>
                </c:pt>
                <c:pt idx="17">
                  <c:v>1971 - Jun</c:v>
                </c:pt>
                <c:pt idx="18">
                  <c:v>1971 - Jul</c:v>
                </c:pt>
                <c:pt idx="19">
                  <c:v>1971 - Aug</c:v>
                </c:pt>
                <c:pt idx="20">
                  <c:v>1971 - Sep</c:v>
                </c:pt>
                <c:pt idx="21">
                  <c:v>1971 - Oct</c:v>
                </c:pt>
                <c:pt idx="22">
                  <c:v>1971 - Nov</c:v>
                </c:pt>
                <c:pt idx="23">
                  <c:v>1971 - Dec</c:v>
                </c:pt>
                <c:pt idx="24">
                  <c:v>1972 - Jan</c:v>
                </c:pt>
                <c:pt idx="25">
                  <c:v>1972 - Feb</c:v>
                </c:pt>
                <c:pt idx="26">
                  <c:v>1972 - Mar</c:v>
                </c:pt>
                <c:pt idx="27">
                  <c:v>1972 - Apr</c:v>
                </c:pt>
                <c:pt idx="28">
                  <c:v>1972 - May</c:v>
                </c:pt>
                <c:pt idx="29">
                  <c:v>1972 - Jun</c:v>
                </c:pt>
                <c:pt idx="30">
                  <c:v>1972 - Jul</c:v>
                </c:pt>
                <c:pt idx="31">
                  <c:v>1972 - Aug</c:v>
                </c:pt>
                <c:pt idx="32">
                  <c:v>1972 - Sep</c:v>
                </c:pt>
                <c:pt idx="33">
                  <c:v>1972 - Oct</c:v>
                </c:pt>
                <c:pt idx="34">
                  <c:v>1972 - Nov</c:v>
                </c:pt>
                <c:pt idx="35">
                  <c:v>1972 - Dec</c:v>
                </c:pt>
                <c:pt idx="36">
                  <c:v>1973 - Jan</c:v>
                </c:pt>
                <c:pt idx="37">
                  <c:v>1973 - Feb</c:v>
                </c:pt>
                <c:pt idx="38">
                  <c:v>1973 - Mar</c:v>
                </c:pt>
                <c:pt idx="39">
                  <c:v>1973 - Apr</c:v>
                </c:pt>
                <c:pt idx="40">
                  <c:v>1973 - May</c:v>
                </c:pt>
                <c:pt idx="41">
                  <c:v>1973 - Jun</c:v>
                </c:pt>
                <c:pt idx="42">
                  <c:v>1973 - Jul</c:v>
                </c:pt>
                <c:pt idx="43">
                  <c:v>1973 - Aug</c:v>
                </c:pt>
                <c:pt idx="44">
                  <c:v>1973 - Sep</c:v>
                </c:pt>
                <c:pt idx="45">
                  <c:v>1973 - Oct</c:v>
                </c:pt>
                <c:pt idx="46">
                  <c:v>1973 - Nov</c:v>
                </c:pt>
                <c:pt idx="47">
                  <c:v>1973 - Dec</c:v>
                </c:pt>
                <c:pt idx="48">
                  <c:v>1974 - Jan</c:v>
                </c:pt>
                <c:pt idx="49">
                  <c:v>1974 - Feb</c:v>
                </c:pt>
                <c:pt idx="50">
                  <c:v>1974 - Mar</c:v>
                </c:pt>
                <c:pt idx="51">
                  <c:v>1974 - Apr</c:v>
                </c:pt>
                <c:pt idx="52">
                  <c:v>1974 - May</c:v>
                </c:pt>
                <c:pt idx="53">
                  <c:v>1974 - Jun</c:v>
                </c:pt>
                <c:pt idx="54">
                  <c:v>1974 - Jul</c:v>
                </c:pt>
                <c:pt idx="55">
                  <c:v>1974 - Aug</c:v>
                </c:pt>
                <c:pt idx="56">
                  <c:v>1974 - Sep</c:v>
                </c:pt>
                <c:pt idx="57">
                  <c:v>1974 - Oct</c:v>
                </c:pt>
                <c:pt idx="58">
                  <c:v>1974 - Nov</c:v>
                </c:pt>
                <c:pt idx="59">
                  <c:v>1974 - Dec</c:v>
                </c:pt>
                <c:pt idx="60">
                  <c:v>1975 - Jan</c:v>
                </c:pt>
                <c:pt idx="61">
                  <c:v>1975 - Feb</c:v>
                </c:pt>
                <c:pt idx="62">
                  <c:v>1975 - Mar</c:v>
                </c:pt>
                <c:pt idx="63">
                  <c:v>1975 - Apr</c:v>
                </c:pt>
                <c:pt idx="64">
                  <c:v>1975 - May</c:v>
                </c:pt>
                <c:pt idx="65">
                  <c:v>1975 - Jun</c:v>
                </c:pt>
                <c:pt idx="66">
                  <c:v>1975 - Jul</c:v>
                </c:pt>
                <c:pt idx="67">
                  <c:v>1975 - Aug</c:v>
                </c:pt>
                <c:pt idx="68">
                  <c:v>1975 - Sep</c:v>
                </c:pt>
                <c:pt idx="69">
                  <c:v>1975 - Oct</c:v>
                </c:pt>
                <c:pt idx="70">
                  <c:v>1975 - Nov</c:v>
                </c:pt>
                <c:pt idx="71">
                  <c:v>1975 - Dec</c:v>
                </c:pt>
                <c:pt idx="72">
                  <c:v>1976 - Jan</c:v>
                </c:pt>
                <c:pt idx="73">
                  <c:v>1976 - Feb</c:v>
                </c:pt>
                <c:pt idx="74">
                  <c:v>1976 - Mar</c:v>
                </c:pt>
                <c:pt idx="75">
                  <c:v>1976 - Apr</c:v>
                </c:pt>
                <c:pt idx="76">
                  <c:v>1976 - May</c:v>
                </c:pt>
                <c:pt idx="77">
                  <c:v>1976 - Jun</c:v>
                </c:pt>
                <c:pt idx="78">
                  <c:v>1976 - Jul</c:v>
                </c:pt>
                <c:pt idx="79">
                  <c:v>1976 - Aug</c:v>
                </c:pt>
                <c:pt idx="80">
                  <c:v>1976 - Sep</c:v>
                </c:pt>
                <c:pt idx="81">
                  <c:v>1976 - Oct</c:v>
                </c:pt>
                <c:pt idx="82">
                  <c:v>1976 - Nov</c:v>
                </c:pt>
                <c:pt idx="83">
                  <c:v>1976 - Dec</c:v>
                </c:pt>
                <c:pt idx="84">
                  <c:v>1977 - Jan</c:v>
                </c:pt>
                <c:pt idx="85">
                  <c:v>1977 - Feb</c:v>
                </c:pt>
                <c:pt idx="86">
                  <c:v>1977 - Mar</c:v>
                </c:pt>
                <c:pt idx="87">
                  <c:v>1977 - Apr</c:v>
                </c:pt>
                <c:pt idx="88">
                  <c:v>1977 - May</c:v>
                </c:pt>
                <c:pt idx="89">
                  <c:v>1977 - Jun</c:v>
                </c:pt>
                <c:pt idx="90">
                  <c:v>1977 - Jul</c:v>
                </c:pt>
                <c:pt idx="91">
                  <c:v>1977 - Aug</c:v>
                </c:pt>
                <c:pt idx="92">
                  <c:v>1977 - Sep</c:v>
                </c:pt>
                <c:pt idx="93">
                  <c:v>1977 - Oct</c:v>
                </c:pt>
                <c:pt idx="94">
                  <c:v>1977 - Nov</c:v>
                </c:pt>
                <c:pt idx="95">
                  <c:v>1977 - Dec</c:v>
                </c:pt>
                <c:pt idx="96">
                  <c:v>1978 - Jan</c:v>
                </c:pt>
                <c:pt idx="97">
                  <c:v>1978 - Feb</c:v>
                </c:pt>
                <c:pt idx="98">
                  <c:v>1978 - Mar</c:v>
                </c:pt>
                <c:pt idx="99">
                  <c:v>1978 - Apr</c:v>
                </c:pt>
                <c:pt idx="100">
                  <c:v>1978 - May</c:v>
                </c:pt>
                <c:pt idx="101">
                  <c:v>1978 - Jun</c:v>
                </c:pt>
                <c:pt idx="102">
                  <c:v>1978 - Jul</c:v>
                </c:pt>
                <c:pt idx="103">
                  <c:v>1978 - Aug</c:v>
                </c:pt>
                <c:pt idx="104">
                  <c:v>1978 - Sep</c:v>
                </c:pt>
                <c:pt idx="105">
                  <c:v>1978 - Oct</c:v>
                </c:pt>
                <c:pt idx="106">
                  <c:v>1978 - Nov</c:v>
                </c:pt>
                <c:pt idx="107">
                  <c:v>1978 - Dec</c:v>
                </c:pt>
                <c:pt idx="108">
                  <c:v>1979 - Jan</c:v>
                </c:pt>
                <c:pt idx="109">
                  <c:v>1979 - Feb</c:v>
                </c:pt>
                <c:pt idx="110">
                  <c:v>1979 - Mar</c:v>
                </c:pt>
                <c:pt idx="111">
                  <c:v>1979 - Apr</c:v>
                </c:pt>
                <c:pt idx="112">
                  <c:v>1979 - May</c:v>
                </c:pt>
                <c:pt idx="113">
                  <c:v>1979 - Jun</c:v>
                </c:pt>
                <c:pt idx="114">
                  <c:v>1979 - Jul</c:v>
                </c:pt>
                <c:pt idx="115">
                  <c:v>1979 - Aug</c:v>
                </c:pt>
                <c:pt idx="116">
                  <c:v>1979 - Sep</c:v>
                </c:pt>
                <c:pt idx="117">
                  <c:v>1979 - Oct</c:v>
                </c:pt>
                <c:pt idx="118">
                  <c:v>1979 - Nov</c:v>
                </c:pt>
                <c:pt idx="119">
                  <c:v>1979 - Dec</c:v>
                </c:pt>
                <c:pt idx="120">
                  <c:v>1980 - Jan</c:v>
                </c:pt>
                <c:pt idx="121">
                  <c:v>1980 - Feb</c:v>
                </c:pt>
                <c:pt idx="122">
                  <c:v>1980 - Mar</c:v>
                </c:pt>
                <c:pt idx="123">
                  <c:v>1980 - Apr</c:v>
                </c:pt>
                <c:pt idx="124">
                  <c:v>1980 - May</c:v>
                </c:pt>
                <c:pt idx="125">
                  <c:v>1980 - Jun</c:v>
                </c:pt>
                <c:pt idx="126">
                  <c:v>1980 - Jul</c:v>
                </c:pt>
                <c:pt idx="127">
                  <c:v>1980 - Aug</c:v>
                </c:pt>
                <c:pt idx="128">
                  <c:v>1980 - Sep</c:v>
                </c:pt>
                <c:pt idx="129">
                  <c:v>1980 - Oct</c:v>
                </c:pt>
                <c:pt idx="130">
                  <c:v>1980 - Nov</c:v>
                </c:pt>
                <c:pt idx="131">
                  <c:v>1980 - Dec</c:v>
                </c:pt>
                <c:pt idx="132">
                  <c:v>1981 - Jan</c:v>
                </c:pt>
                <c:pt idx="133">
                  <c:v>1981 - Feb</c:v>
                </c:pt>
                <c:pt idx="134">
                  <c:v>1981 - Mar</c:v>
                </c:pt>
                <c:pt idx="135">
                  <c:v>1981 - Apr</c:v>
                </c:pt>
                <c:pt idx="136">
                  <c:v>1981 - May</c:v>
                </c:pt>
                <c:pt idx="137">
                  <c:v>1981 - Jun</c:v>
                </c:pt>
                <c:pt idx="138">
                  <c:v>1981 - Jul</c:v>
                </c:pt>
                <c:pt idx="139">
                  <c:v>1981 - Aug</c:v>
                </c:pt>
                <c:pt idx="140">
                  <c:v>1981 - Sep</c:v>
                </c:pt>
                <c:pt idx="141">
                  <c:v>1981 - Oct</c:v>
                </c:pt>
                <c:pt idx="142">
                  <c:v>1981 - Nov</c:v>
                </c:pt>
                <c:pt idx="143">
                  <c:v>1981 - Dec</c:v>
                </c:pt>
                <c:pt idx="144">
                  <c:v>1982 - Jan</c:v>
                </c:pt>
                <c:pt idx="145">
                  <c:v>1982 - Feb</c:v>
                </c:pt>
                <c:pt idx="146">
                  <c:v>1982 - Mar</c:v>
                </c:pt>
                <c:pt idx="147">
                  <c:v>1982 - Apr</c:v>
                </c:pt>
                <c:pt idx="148">
                  <c:v>1982 - May</c:v>
                </c:pt>
                <c:pt idx="149">
                  <c:v>1982 - Jun</c:v>
                </c:pt>
                <c:pt idx="150">
                  <c:v>1982 - Jul</c:v>
                </c:pt>
                <c:pt idx="151">
                  <c:v>1982 - Aug</c:v>
                </c:pt>
                <c:pt idx="152">
                  <c:v>1982 - Sep</c:v>
                </c:pt>
                <c:pt idx="153">
                  <c:v>1982 - Oct</c:v>
                </c:pt>
                <c:pt idx="154">
                  <c:v>1982 - Nov</c:v>
                </c:pt>
                <c:pt idx="155">
                  <c:v>1982 - Dec</c:v>
                </c:pt>
                <c:pt idx="156">
                  <c:v>1983 - Jan</c:v>
                </c:pt>
                <c:pt idx="157">
                  <c:v>1983 - Feb</c:v>
                </c:pt>
                <c:pt idx="158">
                  <c:v>1983 - Mar</c:v>
                </c:pt>
                <c:pt idx="159">
                  <c:v>1983 - Apr</c:v>
                </c:pt>
                <c:pt idx="160">
                  <c:v>1983 - May</c:v>
                </c:pt>
                <c:pt idx="161">
                  <c:v>1983 - Jun</c:v>
                </c:pt>
                <c:pt idx="162">
                  <c:v>1983 - Jul</c:v>
                </c:pt>
                <c:pt idx="163">
                  <c:v>1983 - Aug</c:v>
                </c:pt>
                <c:pt idx="164">
                  <c:v>1983 - Sep</c:v>
                </c:pt>
                <c:pt idx="165">
                  <c:v>1983 - Oct</c:v>
                </c:pt>
                <c:pt idx="166">
                  <c:v>1983 - Nov</c:v>
                </c:pt>
                <c:pt idx="167">
                  <c:v>1983 - Dec</c:v>
                </c:pt>
                <c:pt idx="168">
                  <c:v>1984 - Jan</c:v>
                </c:pt>
                <c:pt idx="169">
                  <c:v>1984 - Feb</c:v>
                </c:pt>
                <c:pt idx="170">
                  <c:v>1984 - Mar</c:v>
                </c:pt>
                <c:pt idx="171">
                  <c:v>1984 - Apr</c:v>
                </c:pt>
                <c:pt idx="172">
                  <c:v>1984 - May</c:v>
                </c:pt>
                <c:pt idx="173">
                  <c:v>1984 - Jun</c:v>
                </c:pt>
                <c:pt idx="174">
                  <c:v>1984 - Jul</c:v>
                </c:pt>
                <c:pt idx="175">
                  <c:v>1984 - Aug</c:v>
                </c:pt>
                <c:pt idx="176">
                  <c:v>1984 - Sep</c:v>
                </c:pt>
                <c:pt idx="177">
                  <c:v>1984 - Oct</c:v>
                </c:pt>
                <c:pt idx="178">
                  <c:v>1984 - Nov</c:v>
                </c:pt>
                <c:pt idx="179">
                  <c:v>1984 - Dec</c:v>
                </c:pt>
                <c:pt idx="180">
                  <c:v>1985 - Jan</c:v>
                </c:pt>
                <c:pt idx="181">
                  <c:v>1985 - Feb</c:v>
                </c:pt>
                <c:pt idx="182">
                  <c:v>1985 - Mar</c:v>
                </c:pt>
                <c:pt idx="183">
                  <c:v>1985 - Apr</c:v>
                </c:pt>
                <c:pt idx="184">
                  <c:v>1985 - May</c:v>
                </c:pt>
                <c:pt idx="185">
                  <c:v>1985 - Jun</c:v>
                </c:pt>
                <c:pt idx="186">
                  <c:v>1985 - Jul</c:v>
                </c:pt>
                <c:pt idx="187">
                  <c:v>1985 - Aug</c:v>
                </c:pt>
                <c:pt idx="188">
                  <c:v>1985 - Sep</c:v>
                </c:pt>
                <c:pt idx="189">
                  <c:v>1985 - Oct</c:v>
                </c:pt>
                <c:pt idx="190">
                  <c:v>1985 - Nov</c:v>
                </c:pt>
                <c:pt idx="191">
                  <c:v>1985 - Dec</c:v>
                </c:pt>
                <c:pt idx="192">
                  <c:v>1986 - Jan</c:v>
                </c:pt>
                <c:pt idx="193">
                  <c:v>1986 - Feb</c:v>
                </c:pt>
                <c:pt idx="194">
                  <c:v>1986 - Mar</c:v>
                </c:pt>
                <c:pt idx="195">
                  <c:v>1986 - Apr</c:v>
                </c:pt>
                <c:pt idx="196">
                  <c:v>1986 - May</c:v>
                </c:pt>
                <c:pt idx="197">
                  <c:v>1986 - Jun</c:v>
                </c:pt>
                <c:pt idx="198">
                  <c:v>1986 - Jul</c:v>
                </c:pt>
                <c:pt idx="199">
                  <c:v>1986 - Aug</c:v>
                </c:pt>
                <c:pt idx="200">
                  <c:v>1986 - Sep</c:v>
                </c:pt>
                <c:pt idx="201">
                  <c:v>1986 - Oct</c:v>
                </c:pt>
                <c:pt idx="202">
                  <c:v>1986 - Nov</c:v>
                </c:pt>
                <c:pt idx="203">
                  <c:v>1986 - Dec</c:v>
                </c:pt>
                <c:pt idx="204">
                  <c:v>1987 - Jan</c:v>
                </c:pt>
                <c:pt idx="205">
                  <c:v>1987 - Feb</c:v>
                </c:pt>
                <c:pt idx="206">
                  <c:v>1987 - Mar</c:v>
                </c:pt>
                <c:pt idx="207">
                  <c:v>1987 - Apr</c:v>
                </c:pt>
                <c:pt idx="208">
                  <c:v>1987 - May</c:v>
                </c:pt>
                <c:pt idx="209">
                  <c:v>1987 - Jun</c:v>
                </c:pt>
                <c:pt idx="210">
                  <c:v>1987 - Jul</c:v>
                </c:pt>
                <c:pt idx="211">
                  <c:v>1987 - Aug</c:v>
                </c:pt>
                <c:pt idx="212">
                  <c:v>1987 - Sep</c:v>
                </c:pt>
                <c:pt idx="213">
                  <c:v>1987 - Oct</c:v>
                </c:pt>
                <c:pt idx="214">
                  <c:v>1987 - Nov</c:v>
                </c:pt>
                <c:pt idx="215">
                  <c:v>1987 - Dec</c:v>
                </c:pt>
                <c:pt idx="216">
                  <c:v>1988 - Jan</c:v>
                </c:pt>
                <c:pt idx="217">
                  <c:v>1988 - Feb</c:v>
                </c:pt>
                <c:pt idx="218">
                  <c:v>1988 - Mar</c:v>
                </c:pt>
                <c:pt idx="219">
                  <c:v>1988 - Apr</c:v>
                </c:pt>
                <c:pt idx="220">
                  <c:v>1988 - May</c:v>
                </c:pt>
                <c:pt idx="221">
                  <c:v>1988 - Jun</c:v>
                </c:pt>
                <c:pt idx="222">
                  <c:v>1988 - Jul</c:v>
                </c:pt>
                <c:pt idx="223">
                  <c:v>1988 - Aug</c:v>
                </c:pt>
                <c:pt idx="224">
                  <c:v>1988 - Sep</c:v>
                </c:pt>
                <c:pt idx="225">
                  <c:v>1988 - Oct</c:v>
                </c:pt>
                <c:pt idx="226">
                  <c:v>1988 - Nov</c:v>
                </c:pt>
                <c:pt idx="227">
                  <c:v>1988 - Dec</c:v>
                </c:pt>
                <c:pt idx="228">
                  <c:v>1989 - Jan</c:v>
                </c:pt>
                <c:pt idx="229">
                  <c:v>1989 - Feb</c:v>
                </c:pt>
                <c:pt idx="230">
                  <c:v>1989 - Mar</c:v>
                </c:pt>
                <c:pt idx="231">
                  <c:v>1989 - Apr</c:v>
                </c:pt>
                <c:pt idx="232">
                  <c:v>1989 - May</c:v>
                </c:pt>
                <c:pt idx="233">
                  <c:v>1989 - Jun</c:v>
                </c:pt>
                <c:pt idx="234">
                  <c:v>1989 - Jul</c:v>
                </c:pt>
                <c:pt idx="235">
                  <c:v>1989 - Aug</c:v>
                </c:pt>
                <c:pt idx="236">
                  <c:v>1989 - Sep</c:v>
                </c:pt>
                <c:pt idx="237">
                  <c:v>1989 - Oct</c:v>
                </c:pt>
                <c:pt idx="238">
                  <c:v>1989 - Nov</c:v>
                </c:pt>
                <c:pt idx="239">
                  <c:v>1989 - Dec</c:v>
                </c:pt>
                <c:pt idx="240">
                  <c:v>1990 - Jan</c:v>
                </c:pt>
                <c:pt idx="241">
                  <c:v>1990 - Feb</c:v>
                </c:pt>
                <c:pt idx="242">
                  <c:v>1990 - Mar</c:v>
                </c:pt>
                <c:pt idx="243">
                  <c:v>1990 - Apr</c:v>
                </c:pt>
                <c:pt idx="244">
                  <c:v>1990 - May</c:v>
                </c:pt>
                <c:pt idx="245">
                  <c:v>1990 - Jun</c:v>
                </c:pt>
                <c:pt idx="246">
                  <c:v>1990 - Jul</c:v>
                </c:pt>
                <c:pt idx="247">
                  <c:v>1990 - Aug</c:v>
                </c:pt>
                <c:pt idx="248">
                  <c:v>1990 - Sep</c:v>
                </c:pt>
                <c:pt idx="249">
                  <c:v>1990 - Oct</c:v>
                </c:pt>
                <c:pt idx="250">
                  <c:v>1990 - Nov</c:v>
                </c:pt>
                <c:pt idx="251">
                  <c:v>1990 - Dec</c:v>
                </c:pt>
                <c:pt idx="252">
                  <c:v>1991 - Jan</c:v>
                </c:pt>
                <c:pt idx="253">
                  <c:v>1991 - Feb</c:v>
                </c:pt>
                <c:pt idx="254">
                  <c:v>1991 - Mar</c:v>
                </c:pt>
                <c:pt idx="255">
                  <c:v>1991 - Apr</c:v>
                </c:pt>
                <c:pt idx="256">
                  <c:v>1991 - May</c:v>
                </c:pt>
                <c:pt idx="257">
                  <c:v>1991 - Jun</c:v>
                </c:pt>
                <c:pt idx="258">
                  <c:v>1991 - Jul</c:v>
                </c:pt>
                <c:pt idx="259">
                  <c:v>1991 - Aug</c:v>
                </c:pt>
                <c:pt idx="260">
                  <c:v>1991 - Sep</c:v>
                </c:pt>
                <c:pt idx="261">
                  <c:v>1991 - Oct</c:v>
                </c:pt>
                <c:pt idx="262">
                  <c:v>1991 - Nov</c:v>
                </c:pt>
                <c:pt idx="263">
                  <c:v>1991 - Dec</c:v>
                </c:pt>
                <c:pt idx="264">
                  <c:v>1992 - Jan</c:v>
                </c:pt>
                <c:pt idx="265">
                  <c:v>1992 - Feb</c:v>
                </c:pt>
                <c:pt idx="266">
                  <c:v>1992 - Mar</c:v>
                </c:pt>
                <c:pt idx="267">
                  <c:v>1992 - Apr</c:v>
                </c:pt>
                <c:pt idx="268">
                  <c:v>1992 - May</c:v>
                </c:pt>
                <c:pt idx="269">
                  <c:v>1992 - Jun</c:v>
                </c:pt>
                <c:pt idx="270">
                  <c:v>1992 - Jul</c:v>
                </c:pt>
                <c:pt idx="271">
                  <c:v>1992 - Aug</c:v>
                </c:pt>
                <c:pt idx="272">
                  <c:v>1992 - Sep</c:v>
                </c:pt>
                <c:pt idx="273">
                  <c:v>1992 - Oct</c:v>
                </c:pt>
                <c:pt idx="274">
                  <c:v>1992 - Nov</c:v>
                </c:pt>
                <c:pt idx="275">
                  <c:v>1992 - Dec</c:v>
                </c:pt>
                <c:pt idx="276">
                  <c:v>1993 - Jan</c:v>
                </c:pt>
                <c:pt idx="277">
                  <c:v>1993 - Feb</c:v>
                </c:pt>
                <c:pt idx="278">
                  <c:v>1993 - Mar</c:v>
                </c:pt>
                <c:pt idx="279">
                  <c:v>1993 - Apr</c:v>
                </c:pt>
                <c:pt idx="280">
                  <c:v>1993 - May</c:v>
                </c:pt>
                <c:pt idx="281">
                  <c:v>1993 - Jun</c:v>
                </c:pt>
                <c:pt idx="282">
                  <c:v>1993 - Jul</c:v>
                </c:pt>
                <c:pt idx="283">
                  <c:v>1993 - Aug</c:v>
                </c:pt>
                <c:pt idx="284">
                  <c:v>1993 - Sep</c:v>
                </c:pt>
                <c:pt idx="285">
                  <c:v>1993 - Oct</c:v>
                </c:pt>
                <c:pt idx="286">
                  <c:v>1993 - Nov</c:v>
                </c:pt>
                <c:pt idx="287">
                  <c:v>1993 - Dec</c:v>
                </c:pt>
                <c:pt idx="288">
                  <c:v>1994 - Jan</c:v>
                </c:pt>
                <c:pt idx="289">
                  <c:v>1994 - Feb</c:v>
                </c:pt>
                <c:pt idx="290">
                  <c:v>1994 - Mar</c:v>
                </c:pt>
                <c:pt idx="291">
                  <c:v>1994 - Apr</c:v>
                </c:pt>
                <c:pt idx="292">
                  <c:v>1994 - May</c:v>
                </c:pt>
                <c:pt idx="293">
                  <c:v>1994 - Jun</c:v>
                </c:pt>
                <c:pt idx="294">
                  <c:v>1994 - Jul</c:v>
                </c:pt>
                <c:pt idx="295">
                  <c:v>1994 - Aug</c:v>
                </c:pt>
                <c:pt idx="296">
                  <c:v>1994 - Sep</c:v>
                </c:pt>
                <c:pt idx="297">
                  <c:v>1994 - Oct</c:v>
                </c:pt>
                <c:pt idx="298">
                  <c:v>1994 - Nov</c:v>
                </c:pt>
                <c:pt idx="299">
                  <c:v>1994 - Dec</c:v>
                </c:pt>
                <c:pt idx="300">
                  <c:v>1995 - Jan</c:v>
                </c:pt>
                <c:pt idx="301">
                  <c:v>1995 - Feb</c:v>
                </c:pt>
                <c:pt idx="302">
                  <c:v>1995 - Mar</c:v>
                </c:pt>
                <c:pt idx="303">
                  <c:v>1995 - Apr</c:v>
                </c:pt>
                <c:pt idx="304">
                  <c:v>1995 - May</c:v>
                </c:pt>
                <c:pt idx="305">
                  <c:v>1995 - Jun</c:v>
                </c:pt>
                <c:pt idx="306">
                  <c:v>1995 - Jul</c:v>
                </c:pt>
                <c:pt idx="307">
                  <c:v>1995 - Aug</c:v>
                </c:pt>
                <c:pt idx="308">
                  <c:v>1995 - Sep</c:v>
                </c:pt>
                <c:pt idx="309">
                  <c:v>1995 - Oct</c:v>
                </c:pt>
                <c:pt idx="310">
                  <c:v>1995 - Nov</c:v>
                </c:pt>
                <c:pt idx="311">
                  <c:v>1995 - Dec</c:v>
                </c:pt>
                <c:pt idx="312">
                  <c:v>1996 - Jan</c:v>
                </c:pt>
                <c:pt idx="313">
                  <c:v>1996 - Feb</c:v>
                </c:pt>
                <c:pt idx="314">
                  <c:v>1996 - Mar</c:v>
                </c:pt>
                <c:pt idx="315">
                  <c:v>1996 - Apr</c:v>
                </c:pt>
                <c:pt idx="316">
                  <c:v>1996 - May</c:v>
                </c:pt>
                <c:pt idx="317">
                  <c:v>1996 - Jun</c:v>
                </c:pt>
                <c:pt idx="318">
                  <c:v>1996 - Jul</c:v>
                </c:pt>
                <c:pt idx="319">
                  <c:v>1996 - Aug</c:v>
                </c:pt>
                <c:pt idx="320">
                  <c:v>1996 - Sep</c:v>
                </c:pt>
                <c:pt idx="321">
                  <c:v>1996 - Oct</c:v>
                </c:pt>
                <c:pt idx="322">
                  <c:v>1996 - Nov</c:v>
                </c:pt>
                <c:pt idx="323">
                  <c:v>1996 - Dec</c:v>
                </c:pt>
                <c:pt idx="324">
                  <c:v>1997 - Jan</c:v>
                </c:pt>
                <c:pt idx="325">
                  <c:v>1997 - Feb</c:v>
                </c:pt>
                <c:pt idx="326">
                  <c:v>1997 - Mar</c:v>
                </c:pt>
                <c:pt idx="327">
                  <c:v>1997 - Apr</c:v>
                </c:pt>
                <c:pt idx="328">
                  <c:v>1997 - May</c:v>
                </c:pt>
                <c:pt idx="329">
                  <c:v>1997 - Jun</c:v>
                </c:pt>
                <c:pt idx="330">
                  <c:v>1997 - Jul</c:v>
                </c:pt>
                <c:pt idx="331">
                  <c:v>1997 - Aug</c:v>
                </c:pt>
                <c:pt idx="332">
                  <c:v>1997 - Sep</c:v>
                </c:pt>
                <c:pt idx="333">
                  <c:v>1997 - Oct</c:v>
                </c:pt>
                <c:pt idx="334">
                  <c:v>1997 - Nov</c:v>
                </c:pt>
                <c:pt idx="335">
                  <c:v>1997 - Dec</c:v>
                </c:pt>
                <c:pt idx="336">
                  <c:v>1998 - Jan</c:v>
                </c:pt>
                <c:pt idx="337">
                  <c:v>1998 - Feb</c:v>
                </c:pt>
                <c:pt idx="338">
                  <c:v>1998 - Mar</c:v>
                </c:pt>
                <c:pt idx="339">
                  <c:v>1998 - Apr</c:v>
                </c:pt>
                <c:pt idx="340">
                  <c:v>1998 - May</c:v>
                </c:pt>
                <c:pt idx="341">
                  <c:v>1998 - Jun</c:v>
                </c:pt>
                <c:pt idx="342">
                  <c:v>1998 - Jul</c:v>
                </c:pt>
                <c:pt idx="343">
                  <c:v>1998 - Aug</c:v>
                </c:pt>
                <c:pt idx="344">
                  <c:v>1998 - Sep</c:v>
                </c:pt>
                <c:pt idx="345">
                  <c:v>1998 - Oct</c:v>
                </c:pt>
                <c:pt idx="346">
                  <c:v>1998 - Nov</c:v>
                </c:pt>
                <c:pt idx="347">
                  <c:v>1998 - Dec</c:v>
                </c:pt>
                <c:pt idx="348">
                  <c:v>1999 - Jan</c:v>
                </c:pt>
                <c:pt idx="349">
                  <c:v>1999 - Feb</c:v>
                </c:pt>
                <c:pt idx="350">
                  <c:v>1999 - Mar</c:v>
                </c:pt>
                <c:pt idx="351">
                  <c:v>1999 - Apr</c:v>
                </c:pt>
                <c:pt idx="352">
                  <c:v>1999 - May</c:v>
                </c:pt>
                <c:pt idx="353">
                  <c:v>1999 - Jun</c:v>
                </c:pt>
                <c:pt idx="354">
                  <c:v>1999 - Jul</c:v>
                </c:pt>
                <c:pt idx="355">
                  <c:v>1999 - Aug</c:v>
                </c:pt>
                <c:pt idx="356">
                  <c:v>1999 - Sep</c:v>
                </c:pt>
                <c:pt idx="357">
                  <c:v>1999 - Oct</c:v>
                </c:pt>
                <c:pt idx="358">
                  <c:v>1999 - Nov</c:v>
                </c:pt>
                <c:pt idx="359">
                  <c:v>1999 - Dec</c:v>
                </c:pt>
                <c:pt idx="360">
                  <c:v>2000 - Jan</c:v>
                </c:pt>
                <c:pt idx="361">
                  <c:v>2000 - Feb</c:v>
                </c:pt>
                <c:pt idx="362">
                  <c:v>2000 - Mar</c:v>
                </c:pt>
                <c:pt idx="363">
                  <c:v>2000 - Apr</c:v>
                </c:pt>
                <c:pt idx="364">
                  <c:v>2000 - May</c:v>
                </c:pt>
                <c:pt idx="365">
                  <c:v>2000 - Jun</c:v>
                </c:pt>
                <c:pt idx="366">
                  <c:v>2000 - Jul</c:v>
                </c:pt>
                <c:pt idx="367">
                  <c:v>2000 - Aug</c:v>
                </c:pt>
                <c:pt idx="368">
                  <c:v>2000 - Sep</c:v>
                </c:pt>
                <c:pt idx="369">
                  <c:v>2000 - Oct</c:v>
                </c:pt>
                <c:pt idx="370">
                  <c:v>2000 - Nov</c:v>
                </c:pt>
                <c:pt idx="371">
                  <c:v>2000 - Dec</c:v>
                </c:pt>
                <c:pt idx="372">
                  <c:v>2001 - Jan</c:v>
                </c:pt>
                <c:pt idx="373">
                  <c:v>2001 - Feb</c:v>
                </c:pt>
                <c:pt idx="374">
                  <c:v>2001 - Mar</c:v>
                </c:pt>
                <c:pt idx="375">
                  <c:v>2001 - Apr</c:v>
                </c:pt>
                <c:pt idx="376">
                  <c:v>2001 - May</c:v>
                </c:pt>
                <c:pt idx="377">
                  <c:v>2001 - Jun</c:v>
                </c:pt>
                <c:pt idx="378">
                  <c:v>2001 - Jul</c:v>
                </c:pt>
                <c:pt idx="379">
                  <c:v>2001 - Aug</c:v>
                </c:pt>
                <c:pt idx="380">
                  <c:v>2001 - Sep</c:v>
                </c:pt>
                <c:pt idx="381">
                  <c:v>2001 - Oct</c:v>
                </c:pt>
                <c:pt idx="382">
                  <c:v>2001 - Nov</c:v>
                </c:pt>
                <c:pt idx="383">
                  <c:v>2001 - Dec</c:v>
                </c:pt>
                <c:pt idx="384">
                  <c:v>2002 - Jan</c:v>
                </c:pt>
                <c:pt idx="385">
                  <c:v>2002 - Feb</c:v>
                </c:pt>
                <c:pt idx="386">
                  <c:v>2002 - Mar</c:v>
                </c:pt>
                <c:pt idx="387">
                  <c:v>2002 - Apr</c:v>
                </c:pt>
                <c:pt idx="388">
                  <c:v>2002 - May</c:v>
                </c:pt>
                <c:pt idx="389">
                  <c:v>2002 - Jun</c:v>
                </c:pt>
                <c:pt idx="390">
                  <c:v>2002 - Jul</c:v>
                </c:pt>
                <c:pt idx="391">
                  <c:v>2002 - Aug</c:v>
                </c:pt>
                <c:pt idx="392">
                  <c:v>2002 - Sep</c:v>
                </c:pt>
                <c:pt idx="393">
                  <c:v>2002 - Oct</c:v>
                </c:pt>
                <c:pt idx="394">
                  <c:v>2002 - Nov</c:v>
                </c:pt>
                <c:pt idx="395">
                  <c:v>2002 - Dec</c:v>
                </c:pt>
                <c:pt idx="396">
                  <c:v>2003 - Jan</c:v>
                </c:pt>
                <c:pt idx="397">
                  <c:v>2003 - Feb</c:v>
                </c:pt>
                <c:pt idx="398">
                  <c:v>2003 - Mar</c:v>
                </c:pt>
                <c:pt idx="399">
                  <c:v>2003 - Apr</c:v>
                </c:pt>
                <c:pt idx="400">
                  <c:v>2003 - May</c:v>
                </c:pt>
                <c:pt idx="401">
                  <c:v>2003 - Jun</c:v>
                </c:pt>
                <c:pt idx="402">
                  <c:v>2003 - Jul</c:v>
                </c:pt>
                <c:pt idx="403">
                  <c:v>2003 - Aug</c:v>
                </c:pt>
                <c:pt idx="404">
                  <c:v>2003 - Sep</c:v>
                </c:pt>
                <c:pt idx="405">
                  <c:v>2003 - Oct</c:v>
                </c:pt>
                <c:pt idx="406">
                  <c:v>2003 - Nov</c:v>
                </c:pt>
                <c:pt idx="407">
                  <c:v>2003 - Dec</c:v>
                </c:pt>
                <c:pt idx="408">
                  <c:v>2004 - Jan</c:v>
                </c:pt>
                <c:pt idx="409">
                  <c:v>2004 - Feb</c:v>
                </c:pt>
                <c:pt idx="410">
                  <c:v>2004 - Mar</c:v>
                </c:pt>
                <c:pt idx="411">
                  <c:v>2004 - Apr</c:v>
                </c:pt>
                <c:pt idx="412">
                  <c:v>2004 - May</c:v>
                </c:pt>
                <c:pt idx="413">
                  <c:v>2004 - Jun</c:v>
                </c:pt>
                <c:pt idx="414">
                  <c:v>2004 - Jul</c:v>
                </c:pt>
                <c:pt idx="415">
                  <c:v>2004 - Aug</c:v>
                </c:pt>
                <c:pt idx="416">
                  <c:v>2004 - Sep</c:v>
                </c:pt>
                <c:pt idx="417">
                  <c:v>2004 - Oct</c:v>
                </c:pt>
                <c:pt idx="418">
                  <c:v>2004 - Nov</c:v>
                </c:pt>
                <c:pt idx="419">
                  <c:v>2004 - Dec</c:v>
                </c:pt>
                <c:pt idx="420">
                  <c:v>2005 - Jan</c:v>
                </c:pt>
                <c:pt idx="421">
                  <c:v>2005 - Feb</c:v>
                </c:pt>
                <c:pt idx="422">
                  <c:v>2005 - Mar</c:v>
                </c:pt>
                <c:pt idx="423">
                  <c:v>2005 - Apr</c:v>
                </c:pt>
                <c:pt idx="424">
                  <c:v>2005 - May</c:v>
                </c:pt>
                <c:pt idx="425">
                  <c:v>2005 - Jun</c:v>
                </c:pt>
                <c:pt idx="426">
                  <c:v>2005 - Jul</c:v>
                </c:pt>
                <c:pt idx="427">
                  <c:v>2005 - Aug</c:v>
                </c:pt>
                <c:pt idx="428">
                  <c:v>2005 - Sep</c:v>
                </c:pt>
                <c:pt idx="429">
                  <c:v>2005 - Oct</c:v>
                </c:pt>
                <c:pt idx="430">
                  <c:v>2005 - Nov</c:v>
                </c:pt>
                <c:pt idx="431">
                  <c:v>2005 - Dec</c:v>
                </c:pt>
                <c:pt idx="432">
                  <c:v>2006 - Jan</c:v>
                </c:pt>
                <c:pt idx="433">
                  <c:v>2006 - Feb</c:v>
                </c:pt>
                <c:pt idx="434">
                  <c:v>2006 - Mar</c:v>
                </c:pt>
                <c:pt idx="435">
                  <c:v>2006 - Apr</c:v>
                </c:pt>
                <c:pt idx="436">
                  <c:v>2006 - May</c:v>
                </c:pt>
                <c:pt idx="437">
                  <c:v>2006 - Jun</c:v>
                </c:pt>
                <c:pt idx="438">
                  <c:v>2006 - Jul</c:v>
                </c:pt>
                <c:pt idx="439">
                  <c:v>2006 - Aug</c:v>
                </c:pt>
                <c:pt idx="440">
                  <c:v>2006 - Sep</c:v>
                </c:pt>
                <c:pt idx="441">
                  <c:v>2006 - Oct</c:v>
                </c:pt>
                <c:pt idx="442">
                  <c:v>2006 - Nov</c:v>
                </c:pt>
                <c:pt idx="443">
                  <c:v>2006 - Dec</c:v>
                </c:pt>
                <c:pt idx="444">
                  <c:v>2007 - Jan</c:v>
                </c:pt>
                <c:pt idx="445">
                  <c:v>2007 - Feb</c:v>
                </c:pt>
                <c:pt idx="446">
                  <c:v>2007 - Mar</c:v>
                </c:pt>
                <c:pt idx="447">
                  <c:v>2007 - Apr</c:v>
                </c:pt>
                <c:pt idx="448">
                  <c:v>2007 - May</c:v>
                </c:pt>
                <c:pt idx="449">
                  <c:v>2007 - Jun</c:v>
                </c:pt>
                <c:pt idx="450">
                  <c:v>2007 - Jul</c:v>
                </c:pt>
                <c:pt idx="451">
                  <c:v>2007 - Aug</c:v>
                </c:pt>
                <c:pt idx="452">
                  <c:v>2007 - Sep</c:v>
                </c:pt>
                <c:pt idx="453">
                  <c:v>2007 - Oct</c:v>
                </c:pt>
                <c:pt idx="454">
                  <c:v>2007 - Nov</c:v>
                </c:pt>
                <c:pt idx="455">
                  <c:v>2007 - Dec</c:v>
                </c:pt>
                <c:pt idx="456">
                  <c:v>2008 - Jan</c:v>
                </c:pt>
                <c:pt idx="457">
                  <c:v>2008 - Feb</c:v>
                </c:pt>
                <c:pt idx="458">
                  <c:v>2008 - Mar</c:v>
                </c:pt>
                <c:pt idx="459">
                  <c:v>2008 - Apr</c:v>
                </c:pt>
                <c:pt idx="460">
                  <c:v>2008 - May</c:v>
                </c:pt>
                <c:pt idx="461">
                  <c:v>2008 - Jun</c:v>
                </c:pt>
                <c:pt idx="462">
                  <c:v>2008 - Jul</c:v>
                </c:pt>
                <c:pt idx="463">
                  <c:v>2008 - Aug</c:v>
                </c:pt>
                <c:pt idx="464">
                  <c:v>2008 - Sep</c:v>
                </c:pt>
                <c:pt idx="465">
                  <c:v>2008 - Oct</c:v>
                </c:pt>
                <c:pt idx="466">
                  <c:v>2008 - Nov</c:v>
                </c:pt>
                <c:pt idx="467">
                  <c:v>2008 - Dec</c:v>
                </c:pt>
                <c:pt idx="468">
                  <c:v>2009 - Jan</c:v>
                </c:pt>
                <c:pt idx="469">
                  <c:v>2009 - Feb</c:v>
                </c:pt>
                <c:pt idx="470">
                  <c:v>2009 - Mar</c:v>
                </c:pt>
                <c:pt idx="471">
                  <c:v>2009 - Apr</c:v>
                </c:pt>
                <c:pt idx="472">
                  <c:v>2009 - May</c:v>
                </c:pt>
                <c:pt idx="473">
                  <c:v>2009 - Jun</c:v>
                </c:pt>
                <c:pt idx="474">
                  <c:v>2009 - Jul</c:v>
                </c:pt>
                <c:pt idx="475">
                  <c:v>2009 - Aug</c:v>
                </c:pt>
                <c:pt idx="476">
                  <c:v>2009 - Sep</c:v>
                </c:pt>
                <c:pt idx="477">
                  <c:v>2009 - Oct</c:v>
                </c:pt>
                <c:pt idx="478">
                  <c:v>2009 - Nov</c:v>
                </c:pt>
                <c:pt idx="479">
                  <c:v>2009 - Dec</c:v>
                </c:pt>
                <c:pt idx="480">
                  <c:v>2010 - Jan</c:v>
                </c:pt>
                <c:pt idx="481">
                  <c:v>2010 - Feb</c:v>
                </c:pt>
                <c:pt idx="482">
                  <c:v>2010 - Mar</c:v>
                </c:pt>
                <c:pt idx="483">
                  <c:v>2010 - Apr</c:v>
                </c:pt>
                <c:pt idx="484">
                  <c:v>2010 - May</c:v>
                </c:pt>
                <c:pt idx="485">
                  <c:v>2010 - Jun</c:v>
                </c:pt>
                <c:pt idx="486">
                  <c:v>2010 - Jul</c:v>
                </c:pt>
                <c:pt idx="487">
                  <c:v>2010 - Aug</c:v>
                </c:pt>
                <c:pt idx="488">
                  <c:v>2010 - Sep</c:v>
                </c:pt>
                <c:pt idx="489">
                  <c:v>2010 - Oct</c:v>
                </c:pt>
                <c:pt idx="490">
                  <c:v>2010 - Nov</c:v>
                </c:pt>
                <c:pt idx="491">
                  <c:v>2010 - Dec</c:v>
                </c:pt>
                <c:pt idx="492">
                  <c:v>2011 - Jan</c:v>
                </c:pt>
                <c:pt idx="493">
                  <c:v>2011 - Feb</c:v>
                </c:pt>
                <c:pt idx="494">
                  <c:v>2011 - Mar</c:v>
                </c:pt>
                <c:pt idx="495">
                  <c:v>2011 - Apr</c:v>
                </c:pt>
                <c:pt idx="496">
                  <c:v>2011 - May</c:v>
                </c:pt>
                <c:pt idx="497">
                  <c:v>2011 - Jun</c:v>
                </c:pt>
                <c:pt idx="498">
                  <c:v>2011 - Jul</c:v>
                </c:pt>
                <c:pt idx="499">
                  <c:v>2011 - Aug</c:v>
                </c:pt>
                <c:pt idx="500">
                  <c:v>2011 - Sep</c:v>
                </c:pt>
                <c:pt idx="501">
                  <c:v>2011 - Oct</c:v>
                </c:pt>
                <c:pt idx="502">
                  <c:v>2011 - Nov</c:v>
                </c:pt>
                <c:pt idx="503">
                  <c:v>2011 - Dec</c:v>
                </c:pt>
                <c:pt idx="504">
                  <c:v>2012 - Jan</c:v>
                </c:pt>
                <c:pt idx="505">
                  <c:v>2012 - Feb</c:v>
                </c:pt>
                <c:pt idx="506">
                  <c:v>2012 - Mar</c:v>
                </c:pt>
                <c:pt idx="507">
                  <c:v>2012 - Apr</c:v>
                </c:pt>
                <c:pt idx="508">
                  <c:v>2012 - May</c:v>
                </c:pt>
                <c:pt idx="509">
                  <c:v>2012 - Jun</c:v>
                </c:pt>
                <c:pt idx="510">
                  <c:v>2012 - Jul</c:v>
                </c:pt>
                <c:pt idx="511">
                  <c:v>2012 - Aug</c:v>
                </c:pt>
                <c:pt idx="512">
                  <c:v>2012 - Sep</c:v>
                </c:pt>
                <c:pt idx="513">
                  <c:v>2012 - Oct</c:v>
                </c:pt>
                <c:pt idx="514">
                  <c:v>2012 - Nov</c:v>
                </c:pt>
                <c:pt idx="515">
                  <c:v>2012 - Dec</c:v>
                </c:pt>
                <c:pt idx="516">
                  <c:v>2013 - Jan</c:v>
                </c:pt>
                <c:pt idx="517">
                  <c:v>2013 - Feb</c:v>
                </c:pt>
                <c:pt idx="518">
                  <c:v>2013 - Mar</c:v>
                </c:pt>
                <c:pt idx="519">
                  <c:v>2013 - Apr</c:v>
                </c:pt>
                <c:pt idx="520">
                  <c:v>2013 - May</c:v>
                </c:pt>
                <c:pt idx="521">
                  <c:v>2013 - Jun</c:v>
                </c:pt>
                <c:pt idx="522">
                  <c:v>2013 - Jul</c:v>
                </c:pt>
                <c:pt idx="523">
                  <c:v>2013 - Aug</c:v>
                </c:pt>
                <c:pt idx="524">
                  <c:v>2013 - Sep</c:v>
                </c:pt>
                <c:pt idx="525">
                  <c:v>2013 - Oct</c:v>
                </c:pt>
                <c:pt idx="526">
                  <c:v>2013 - Nov</c:v>
                </c:pt>
                <c:pt idx="527">
                  <c:v>2013 - Dec</c:v>
                </c:pt>
                <c:pt idx="528">
                  <c:v>2014 - Jan</c:v>
                </c:pt>
                <c:pt idx="529">
                  <c:v>2014 - Feb</c:v>
                </c:pt>
                <c:pt idx="530">
                  <c:v>2014 - Mar</c:v>
                </c:pt>
                <c:pt idx="531">
                  <c:v>2014 - Apr</c:v>
                </c:pt>
                <c:pt idx="532">
                  <c:v>2014 - May</c:v>
                </c:pt>
                <c:pt idx="533">
                  <c:v>2014 - Jun</c:v>
                </c:pt>
                <c:pt idx="534">
                  <c:v>2014 - Jul</c:v>
                </c:pt>
                <c:pt idx="535">
                  <c:v>2014 - Aug</c:v>
                </c:pt>
                <c:pt idx="536">
                  <c:v>2014 - Sep</c:v>
                </c:pt>
                <c:pt idx="537">
                  <c:v>2014 - Oct</c:v>
                </c:pt>
                <c:pt idx="538">
                  <c:v>2014 - Nov</c:v>
                </c:pt>
              </c:strCache>
            </c:strRef>
          </c:cat>
          <c:val>
            <c:numRef>
              <c:f>Sheet1!$C$2:$C$540</c:f>
              <c:numCache>
                <c:formatCode>General</c:formatCode>
                <c:ptCount val="539"/>
                <c:pt idx="0">
                  <c:v>596</c:v>
                </c:pt>
                <c:pt idx="1">
                  <c:v>740</c:v>
                </c:pt>
                <c:pt idx="2">
                  <c:v>726</c:v>
                </c:pt>
                <c:pt idx="3">
                  <c:v>720</c:v>
                </c:pt>
                <c:pt idx="4">
                  <c:v>749</c:v>
                </c:pt>
                <c:pt idx="5">
                  <c:v>806</c:v>
                </c:pt>
                <c:pt idx="6">
                  <c:v>818</c:v>
                </c:pt>
                <c:pt idx="7">
                  <c:v>834</c:v>
                </c:pt>
                <c:pt idx="8">
                  <c:v>865</c:v>
                </c:pt>
                <c:pt idx="9">
                  <c:v>883</c:v>
                </c:pt>
                <c:pt idx="10">
                  <c:v>926</c:v>
                </c:pt>
                <c:pt idx="11">
                  <c:v>1108</c:v>
                </c:pt>
                <c:pt idx="12">
                  <c:v>1004</c:v>
                </c:pt>
                <c:pt idx="13">
                  <c:v>1009</c:v>
                </c:pt>
                <c:pt idx="14">
                  <c:v>1078</c:v>
                </c:pt>
                <c:pt idx="15">
                  <c:v>1134</c:v>
                </c:pt>
                <c:pt idx="16">
                  <c:v>1151</c:v>
                </c:pt>
                <c:pt idx="17">
                  <c:v>1159</c:v>
                </c:pt>
                <c:pt idx="18">
                  <c:v>1148</c:v>
                </c:pt>
                <c:pt idx="19">
                  <c:v>1174</c:v>
                </c:pt>
                <c:pt idx="20">
                  <c:v>1155</c:v>
                </c:pt>
                <c:pt idx="21">
                  <c:v>1212</c:v>
                </c:pt>
                <c:pt idx="22">
                  <c:v>1225</c:v>
                </c:pt>
                <c:pt idx="23">
                  <c:v>1302</c:v>
                </c:pt>
                <c:pt idx="24">
                  <c:v>1409</c:v>
                </c:pt>
                <c:pt idx="25">
                  <c:v>1249</c:v>
                </c:pt>
                <c:pt idx="26">
                  <c:v>1320</c:v>
                </c:pt>
                <c:pt idx="27">
                  <c:v>1239</c:v>
                </c:pt>
                <c:pt idx="28">
                  <c:v>1275</c:v>
                </c:pt>
                <c:pt idx="29">
                  <c:v>1273</c:v>
                </c:pt>
                <c:pt idx="30">
                  <c:v>1290</c:v>
                </c:pt>
                <c:pt idx="31">
                  <c:v>1345</c:v>
                </c:pt>
                <c:pt idx="32">
                  <c:v>1399</c:v>
                </c:pt>
                <c:pt idx="33">
                  <c:v>1341</c:v>
                </c:pt>
                <c:pt idx="34">
                  <c:v>1332</c:v>
                </c:pt>
                <c:pt idx="35">
                  <c:v>1259</c:v>
                </c:pt>
                <c:pt idx="36">
                  <c:v>1431</c:v>
                </c:pt>
                <c:pt idx="37">
                  <c:v>1341</c:v>
                </c:pt>
                <c:pt idx="38">
                  <c:v>1237</c:v>
                </c:pt>
                <c:pt idx="39">
                  <c:v>1216</c:v>
                </c:pt>
                <c:pt idx="40">
                  <c:v>1220</c:v>
                </c:pt>
                <c:pt idx="41">
                  <c:v>1106</c:v>
                </c:pt>
                <c:pt idx="42">
                  <c:v>1178</c:v>
                </c:pt>
                <c:pt idx="43">
                  <c:v>1106</c:v>
                </c:pt>
                <c:pt idx="44">
                  <c:v>1019</c:v>
                </c:pt>
                <c:pt idx="45">
                  <c:v>970</c:v>
                </c:pt>
                <c:pt idx="46">
                  <c:v>960</c:v>
                </c:pt>
                <c:pt idx="47">
                  <c:v>824</c:v>
                </c:pt>
                <c:pt idx="48">
                  <c:v>813</c:v>
                </c:pt>
                <c:pt idx="49">
                  <c:v>991</c:v>
                </c:pt>
                <c:pt idx="50">
                  <c:v>970</c:v>
                </c:pt>
                <c:pt idx="51">
                  <c:v>1004</c:v>
                </c:pt>
                <c:pt idx="52">
                  <c:v>909</c:v>
                </c:pt>
                <c:pt idx="53">
                  <c:v>979</c:v>
                </c:pt>
                <c:pt idx="54">
                  <c:v>906</c:v>
                </c:pt>
                <c:pt idx="55">
                  <c:v>817</c:v>
                </c:pt>
                <c:pt idx="56">
                  <c:v>860</c:v>
                </c:pt>
                <c:pt idx="57">
                  <c:v>770</c:v>
                </c:pt>
                <c:pt idx="58">
                  <c:v>808</c:v>
                </c:pt>
                <c:pt idx="59">
                  <c:v>760</c:v>
                </c:pt>
                <c:pt idx="60">
                  <c:v>765</c:v>
                </c:pt>
                <c:pt idx="61">
                  <c:v>667</c:v>
                </c:pt>
                <c:pt idx="62">
                  <c:v>769</c:v>
                </c:pt>
                <c:pt idx="63">
                  <c:v>787</c:v>
                </c:pt>
                <c:pt idx="64">
                  <c:v>885</c:v>
                </c:pt>
                <c:pt idx="65">
                  <c:v>872</c:v>
                </c:pt>
                <c:pt idx="66">
                  <c:v>919</c:v>
                </c:pt>
                <c:pt idx="67">
                  <c:v>973</c:v>
                </c:pt>
                <c:pt idx="68">
                  <c:v>957</c:v>
                </c:pt>
                <c:pt idx="69">
                  <c:v>1039</c:v>
                </c:pt>
                <c:pt idx="70">
                  <c:v>1035</c:v>
                </c:pt>
                <c:pt idx="71">
                  <c:v>1025</c:v>
                </c:pt>
                <c:pt idx="72">
                  <c:v>1059</c:v>
                </c:pt>
                <c:pt idx="73">
                  <c:v>1255</c:v>
                </c:pt>
                <c:pt idx="74">
                  <c:v>1110</c:v>
                </c:pt>
                <c:pt idx="75">
                  <c:v>1076</c:v>
                </c:pt>
                <c:pt idx="76">
                  <c:v>1093</c:v>
                </c:pt>
                <c:pt idx="77">
                  <c:v>1127</c:v>
                </c:pt>
                <c:pt idx="78">
                  <c:v>1126</c:v>
                </c:pt>
                <c:pt idx="79">
                  <c:v>1177</c:v>
                </c:pt>
                <c:pt idx="80">
                  <c:v>1226</c:v>
                </c:pt>
                <c:pt idx="81">
                  <c:v>1230</c:v>
                </c:pt>
                <c:pt idx="82">
                  <c:v>1212</c:v>
                </c:pt>
                <c:pt idx="83">
                  <c:v>1307</c:v>
                </c:pt>
                <c:pt idx="84">
                  <c:v>1100</c:v>
                </c:pt>
                <c:pt idx="85">
                  <c:v>1503</c:v>
                </c:pt>
                <c:pt idx="86">
                  <c:v>1486</c:v>
                </c:pt>
                <c:pt idx="87">
                  <c:v>1421</c:v>
                </c:pt>
                <c:pt idx="88">
                  <c:v>1466</c:v>
                </c:pt>
                <c:pt idx="89">
                  <c:v>1389</c:v>
                </c:pt>
                <c:pt idx="90">
                  <c:v>1450</c:v>
                </c:pt>
                <c:pt idx="91">
                  <c:v>1442</c:v>
                </c:pt>
                <c:pt idx="92">
                  <c:v>1475</c:v>
                </c:pt>
                <c:pt idx="93">
                  <c:v>1487</c:v>
                </c:pt>
                <c:pt idx="94">
                  <c:v>1499</c:v>
                </c:pt>
                <c:pt idx="95">
                  <c:v>1530</c:v>
                </c:pt>
                <c:pt idx="96">
                  <c:v>1257</c:v>
                </c:pt>
                <c:pt idx="97">
                  <c:v>1235</c:v>
                </c:pt>
                <c:pt idx="98">
                  <c:v>1429</c:v>
                </c:pt>
                <c:pt idx="99">
                  <c:v>1517</c:v>
                </c:pt>
                <c:pt idx="100">
                  <c:v>1508</c:v>
                </c:pt>
                <c:pt idx="101">
                  <c:v>1430</c:v>
                </c:pt>
                <c:pt idx="102">
                  <c:v>1459</c:v>
                </c:pt>
                <c:pt idx="103">
                  <c:v>1425</c:v>
                </c:pt>
                <c:pt idx="104">
                  <c:v>1389</c:v>
                </c:pt>
                <c:pt idx="105">
                  <c:v>1384</c:v>
                </c:pt>
                <c:pt idx="106">
                  <c:v>1525</c:v>
                </c:pt>
                <c:pt idx="107">
                  <c:v>1460</c:v>
                </c:pt>
                <c:pt idx="108">
                  <c:v>1110</c:v>
                </c:pt>
                <c:pt idx="109">
                  <c:v>1052</c:v>
                </c:pt>
                <c:pt idx="110">
                  <c:v>1322</c:v>
                </c:pt>
                <c:pt idx="111">
                  <c:v>1287</c:v>
                </c:pt>
                <c:pt idx="112">
                  <c:v>1277</c:v>
                </c:pt>
                <c:pt idx="113">
                  <c:v>1316</c:v>
                </c:pt>
                <c:pt idx="114">
                  <c:v>1192</c:v>
                </c:pt>
                <c:pt idx="115">
                  <c:v>1223</c:v>
                </c:pt>
                <c:pt idx="116">
                  <c:v>1188</c:v>
                </c:pt>
                <c:pt idx="117">
                  <c:v>1119</c:v>
                </c:pt>
                <c:pt idx="118">
                  <c:v>957</c:v>
                </c:pt>
                <c:pt idx="119">
                  <c:v>1016</c:v>
                </c:pt>
                <c:pt idx="120">
                  <c:v>940</c:v>
                </c:pt>
                <c:pt idx="121">
                  <c:v>809</c:v>
                </c:pt>
                <c:pt idx="122">
                  <c:v>633</c:v>
                </c:pt>
                <c:pt idx="123">
                  <c:v>645</c:v>
                </c:pt>
                <c:pt idx="124">
                  <c:v>656</c:v>
                </c:pt>
                <c:pt idx="125">
                  <c:v>772</c:v>
                </c:pt>
                <c:pt idx="126">
                  <c:v>857</c:v>
                </c:pt>
                <c:pt idx="127">
                  <c:v>992</c:v>
                </c:pt>
                <c:pt idx="128">
                  <c:v>1019</c:v>
                </c:pt>
                <c:pt idx="129">
                  <c:v>1009</c:v>
                </c:pt>
                <c:pt idx="130">
                  <c:v>993</c:v>
                </c:pt>
                <c:pt idx="131">
                  <c:v>935</c:v>
                </c:pt>
                <c:pt idx="132">
                  <c:v>945</c:v>
                </c:pt>
                <c:pt idx="133">
                  <c:v>806</c:v>
                </c:pt>
                <c:pt idx="134">
                  <c:v>852</c:v>
                </c:pt>
                <c:pt idx="135">
                  <c:v>907</c:v>
                </c:pt>
                <c:pt idx="136">
                  <c:v>756</c:v>
                </c:pt>
                <c:pt idx="137">
                  <c:v>696</c:v>
                </c:pt>
                <c:pt idx="138">
                  <c:v>698</c:v>
                </c:pt>
                <c:pt idx="139">
                  <c:v>611</c:v>
                </c:pt>
                <c:pt idx="140">
                  <c:v>635</c:v>
                </c:pt>
                <c:pt idx="141">
                  <c:v>523</c:v>
                </c:pt>
                <c:pt idx="142">
                  <c:v>538</c:v>
                </c:pt>
                <c:pt idx="143">
                  <c:v>563</c:v>
                </c:pt>
                <c:pt idx="144">
                  <c:v>557</c:v>
                </c:pt>
                <c:pt idx="145">
                  <c:v>541</c:v>
                </c:pt>
                <c:pt idx="146">
                  <c:v>609</c:v>
                </c:pt>
                <c:pt idx="147">
                  <c:v>586</c:v>
                </c:pt>
                <c:pt idx="148">
                  <c:v>604</c:v>
                </c:pt>
                <c:pt idx="149">
                  <c:v>613</c:v>
                </c:pt>
                <c:pt idx="150">
                  <c:v>639</c:v>
                </c:pt>
                <c:pt idx="151">
                  <c:v>654</c:v>
                </c:pt>
                <c:pt idx="152">
                  <c:v>689</c:v>
                </c:pt>
                <c:pt idx="153">
                  <c:v>737</c:v>
                </c:pt>
                <c:pt idx="154">
                  <c:v>865</c:v>
                </c:pt>
                <c:pt idx="155">
                  <c:v>862</c:v>
                </c:pt>
                <c:pt idx="156">
                  <c:v>1046</c:v>
                </c:pt>
                <c:pt idx="157">
                  <c:v>1042</c:v>
                </c:pt>
                <c:pt idx="158">
                  <c:v>998</c:v>
                </c:pt>
                <c:pt idx="159">
                  <c:v>995</c:v>
                </c:pt>
                <c:pt idx="160">
                  <c:v>1140</c:v>
                </c:pt>
                <c:pt idx="161">
                  <c:v>1121</c:v>
                </c:pt>
                <c:pt idx="162">
                  <c:v>1064</c:v>
                </c:pt>
                <c:pt idx="163">
                  <c:v>1155</c:v>
                </c:pt>
                <c:pt idx="164">
                  <c:v>1060</c:v>
                </c:pt>
                <c:pt idx="165">
                  <c:v>1035</c:v>
                </c:pt>
                <c:pt idx="166">
                  <c:v>1106</c:v>
                </c:pt>
                <c:pt idx="167">
                  <c:v>1017</c:v>
                </c:pt>
                <c:pt idx="168">
                  <c:v>1217</c:v>
                </c:pt>
                <c:pt idx="169">
                  <c:v>1400</c:v>
                </c:pt>
                <c:pt idx="170">
                  <c:v>1046</c:v>
                </c:pt>
                <c:pt idx="171">
                  <c:v>1124</c:v>
                </c:pt>
                <c:pt idx="172">
                  <c:v>1100</c:v>
                </c:pt>
                <c:pt idx="173">
                  <c:v>1086</c:v>
                </c:pt>
                <c:pt idx="174">
                  <c:v>1006</c:v>
                </c:pt>
                <c:pt idx="175">
                  <c:v>967</c:v>
                </c:pt>
                <c:pt idx="176">
                  <c:v>1038</c:v>
                </c:pt>
                <c:pt idx="177">
                  <c:v>1002</c:v>
                </c:pt>
                <c:pt idx="178">
                  <c:v>1098</c:v>
                </c:pt>
                <c:pt idx="179">
                  <c:v>1097</c:v>
                </c:pt>
                <c:pt idx="180">
                  <c:v>988</c:v>
                </c:pt>
                <c:pt idx="181">
                  <c:v>1077</c:v>
                </c:pt>
                <c:pt idx="182">
                  <c:v>1127</c:v>
                </c:pt>
                <c:pt idx="183">
                  <c:v>1103</c:v>
                </c:pt>
                <c:pt idx="184">
                  <c:v>1027</c:v>
                </c:pt>
                <c:pt idx="185">
                  <c:v>1029</c:v>
                </c:pt>
                <c:pt idx="186">
                  <c:v>1079</c:v>
                </c:pt>
                <c:pt idx="187">
                  <c:v>1078</c:v>
                </c:pt>
                <c:pt idx="188">
                  <c:v>1020</c:v>
                </c:pt>
                <c:pt idx="189">
                  <c:v>1160</c:v>
                </c:pt>
                <c:pt idx="190">
                  <c:v>1040</c:v>
                </c:pt>
                <c:pt idx="191">
                  <c:v>1123</c:v>
                </c:pt>
                <c:pt idx="192">
                  <c:v>1270</c:v>
                </c:pt>
                <c:pt idx="193">
                  <c:v>1143</c:v>
                </c:pt>
                <c:pt idx="194">
                  <c:v>1180</c:v>
                </c:pt>
                <c:pt idx="195">
                  <c:v>1197</c:v>
                </c:pt>
                <c:pt idx="196">
                  <c:v>1228</c:v>
                </c:pt>
                <c:pt idx="197">
                  <c:v>1221</c:v>
                </c:pt>
                <c:pt idx="198">
                  <c:v>1153</c:v>
                </c:pt>
                <c:pt idx="199">
                  <c:v>1194</c:v>
                </c:pt>
                <c:pt idx="200">
                  <c:v>1137</c:v>
                </c:pt>
                <c:pt idx="201">
                  <c:v>1126</c:v>
                </c:pt>
                <c:pt idx="202">
                  <c:v>1113</c:v>
                </c:pt>
                <c:pt idx="203">
                  <c:v>1227</c:v>
                </c:pt>
                <c:pt idx="204">
                  <c:v>1224</c:v>
                </c:pt>
                <c:pt idx="205">
                  <c:v>1282</c:v>
                </c:pt>
                <c:pt idx="206">
                  <c:v>1205</c:v>
                </c:pt>
                <c:pt idx="207">
                  <c:v>1181</c:v>
                </c:pt>
                <c:pt idx="208">
                  <c:v>1141</c:v>
                </c:pt>
                <c:pt idx="209">
                  <c:v>1092</c:v>
                </c:pt>
                <c:pt idx="210">
                  <c:v>1137</c:v>
                </c:pt>
                <c:pt idx="211">
                  <c:v>1120</c:v>
                </c:pt>
                <c:pt idx="212">
                  <c:v>1232</c:v>
                </c:pt>
                <c:pt idx="213">
                  <c:v>1090</c:v>
                </c:pt>
                <c:pt idx="214">
                  <c:v>1112</c:v>
                </c:pt>
                <c:pt idx="215">
                  <c:v>1034</c:v>
                </c:pt>
                <c:pt idx="216">
                  <c:v>924</c:v>
                </c:pt>
                <c:pt idx="217">
                  <c:v>1070</c:v>
                </c:pt>
                <c:pt idx="218">
                  <c:v>1177</c:v>
                </c:pt>
                <c:pt idx="219">
                  <c:v>1072</c:v>
                </c:pt>
                <c:pt idx="220">
                  <c:v>1020</c:v>
                </c:pt>
                <c:pt idx="221">
                  <c:v>1106</c:v>
                </c:pt>
                <c:pt idx="222">
                  <c:v>1061</c:v>
                </c:pt>
                <c:pt idx="223">
                  <c:v>1109</c:v>
                </c:pt>
                <c:pt idx="224">
                  <c:v>1044</c:v>
                </c:pt>
                <c:pt idx="225">
                  <c:v>1139</c:v>
                </c:pt>
                <c:pt idx="226">
                  <c:v>1141</c:v>
                </c:pt>
                <c:pt idx="227">
                  <c:v>1131</c:v>
                </c:pt>
                <c:pt idx="228">
                  <c:v>1149</c:v>
                </c:pt>
                <c:pt idx="229">
                  <c:v>1002</c:v>
                </c:pt>
                <c:pt idx="230">
                  <c:v>982</c:v>
                </c:pt>
                <c:pt idx="231">
                  <c:v>1030</c:v>
                </c:pt>
                <c:pt idx="232">
                  <c:v>989</c:v>
                </c:pt>
                <c:pt idx="233">
                  <c:v>973</c:v>
                </c:pt>
                <c:pt idx="234">
                  <c:v>1027</c:v>
                </c:pt>
                <c:pt idx="235">
                  <c:v>1000</c:v>
                </c:pt>
                <c:pt idx="236">
                  <c:v>966</c:v>
                </c:pt>
                <c:pt idx="237">
                  <c:v>1025</c:v>
                </c:pt>
                <c:pt idx="238">
                  <c:v>1023</c:v>
                </c:pt>
                <c:pt idx="239">
                  <c:v>909</c:v>
                </c:pt>
                <c:pt idx="240">
                  <c:v>1100</c:v>
                </c:pt>
                <c:pt idx="241">
                  <c:v>1102</c:v>
                </c:pt>
                <c:pt idx="242">
                  <c:v>971</c:v>
                </c:pt>
                <c:pt idx="243">
                  <c:v>922</c:v>
                </c:pt>
                <c:pt idx="244">
                  <c:v>893</c:v>
                </c:pt>
                <c:pt idx="245">
                  <c:v>885</c:v>
                </c:pt>
                <c:pt idx="246">
                  <c:v>883</c:v>
                </c:pt>
                <c:pt idx="247">
                  <c:v>827</c:v>
                </c:pt>
                <c:pt idx="248">
                  <c:v>858</c:v>
                </c:pt>
                <c:pt idx="249">
                  <c:v>835</c:v>
                </c:pt>
                <c:pt idx="250">
                  <c:v>780</c:v>
                </c:pt>
                <c:pt idx="251">
                  <c:v>751</c:v>
                </c:pt>
                <c:pt idx="252">
                  <c:v>604</c:v>
                </c:pt>
                <c:pt idx="253">
                  <c:v>755</c:v>
                </c:pt>
                <c:pt idx="254">
                  <c:v>750</c:v>
                </c:pt>
                <c:pt idx="255">
                  <c:v>819</c:v>
                </c:pt>
                <c:pt idx="256">
                  <c:v>839</c:v>
                </c:pt>
                <c:pt idx="257">
                  <c:v>874</c:v>
                </c:pt>
                <c:pt idx="258">
                  <c:v>887</c:v>
                </c:pt>
                <c:pt idx="259">
                  <c:v>882</c:v>
                </c:pt>
                <c:pt idx="260">
                  <c:v>868</c:v>
                </c:pt>
                <c:pt idx="261">
                  <c:v>878</c:v>
                </c:pt>
                <c:pt idx="262">
                  <c:v>916</c:v>
                </c:pt>
                <c:pt idx="263">
                  <c:v>947</c:v>
                </c:pt>
                <c:pt idx="264">
                  <c:v>969</c:v>
                </c:pt>
                <c:pt idx="265">
                  <c:v>1102</c:v>
                </c:pt>
                <c:pt idx="266">
                  <c:v>1037</c:v>
                </c:pt>
                <c:pt idx="267">
                  <c:v>945</c:v>
                </c:pt>
                <c:pt idx="268">
                  <c:v>1038</c:v>
                </c:pt>
                <c:pt idx="269">
                  <c:v>999</c:v>
                </c:pt>
                <c:pt idx="270">
                  <c:v>984</c:v>
                </c:pt>
                <c:pt idx="271">
                  <c:v>1037</c:v>
                </c:pt>
                <c:pt idx="272">
                  <c:v>1024</c:v>
                </c:pt>
                <c:pt idx="273">
                  <c:v>1093</c:v>
                </c:pt>
                <c:pt idx="274">
                  <c:v>1078</c:v>
                </c:pt>
                <c:pt idx="275">
                  <c:v>1075</c:v>
                </c:pt>
                <c:pt idx="276">
                  <c:v>1091</c:v>
                </c:pt>
                <c:pt idx="277">
                  <c:v>1063</c:v>
                </c:pt>
                <c:pt idx="278">
                  <c:v>950</c:v>
                </c:pt>
                <c:pt idx="279">
                  <c:v>1110</c:v>
                </c:pt>
                <c:pt idx="280">
                  <c:v>1128</c:v>
                </c:pt>
                <c:pt idx="281">
                  <c:v>1081</c:v>
                </c:pt>
                <c:pt idx="282">
                  <c:v>1086</c:v>
                </c:pt>
                <c:pt idx="283">
                  <c:v>1162</c:v>
                </c:pt>
                <c:pt idx="284">
                  <c:v>1143</c:v>
                </c:pt>
                <c:pt idx="285">
                  <c:v>1209</c:v>
                </c:pt>
                <c:pt idx="286">
                  <c:v>1228</c:v>
                </c:pt>
                <c:pt idx="287">
                  <c:v>1316</c:v>
                </c:pt>
                <c:pt idx="288">
                  <c:v>1140</c:v>
                </c:pt>
                <c:pt idx="289">
                  <c:v>1133</c:v>
                </c:pt>
                <c:pt idx="290">
                  <c:v>1306</c:v>
                </c:pt>
                <c:pt idx="291">
                  <c:v>1206</c:v>
                </c:pt>
                <c:pt idx="292">
                  <c:v>1244</c:v>
                </c:pt>
                <c:pt idx="293">
                  <c:v>1193</c:v>
                </c:pt>
                <c:pt idx="294">
                  <c:v>1231</c:v>
                </c:pt>
                <c:pt idx="295">
                  <c:v>1149</c:v>
                </c:pt>
                <c:pt idx="296">
                  <c:v>1201</c:v>
                </c:pt>
                <c:pt idx="297">
                  <c:v>1152</c:v>
                </c:pt>
                <c:pt idx="298">
                  <c:v>1187</c:v>
                </c:pt>
                <c:pt idx="299">
                  <c:v>1151</c:v>
                </c:pt>
                <c:pt idx="300">
                  <c:v>1083</c:v>
                </c:pt>
                <c:pt idx="301">
                  <c:v>1053</c:v>
                </c:pt>
                <c:pt idx="302">
                  <c:v>996</c:v>
                </c:pt>
                <c:pt idx="303">
                  <c:v>1013</c:v>
                </c:pt>
                <c:pt idx="304">
                  <c:v>1024</c:v>
                </c:pt>
                <c:pt idx="305">
                  <c:v>1022</c:v>
                </c:pt>
                <c:pt idx="306">
                  <c:v>1133</c:v>
                </c:pt>
                <c:pt idx="307">
                  <c:v>1138</c:v>
                </c:pt>
                <c:pt idx="308">
                  <c:v>1095</c:v>
                </c:pt>
                <c:pt idx="309">
                  <c:v>1128</c:v>
                </c:pt>
                <c:pt idx="310">
                  <c:v>1131</c:v>
                </c:pt>
                <c:pt idx="311">
                  <c:v>1168</c:v>
                </c:pt>
                <c:pt idx="312">
                  <c:v>1143</c:v>
                </c:pt>
                <c:pt idx="313">
                  <c:v>1158</c:v>
                </c:pt>
                <c:pt idx="314">
                  <c:v>1147</c:v>
                </c:pt>
                <c:pt idx="315">
                  <c:v>1211</c:v>
                </c:pt>
                <c:pt idx="316">
                  <c:v>1156</c:v>
                </c:pt>
                <c:pt idx="317">
                  <c:v>1192</c:v>
                </c:pt>
                <c:pt idx="318">
                  <c:v>1151</c:v>
                </c:pt>
                <c:pt idx="319">
                  <c:v>1252</c:v>
                </c:pt>
                <c:pt idx="320">
                  <c:v>1148</c:v>
                </c:pt>
                <c:pt idx="321">
                  <c:v>1113</c:v>
                </c:pt>
                <c:pt idx="322">
                  <c:v>1121</c:v>
                </c:pt>
                <c:pt idx="323">
                  <c:v>1060</c:v>
                </c:pt>
                <c:pt idx="324">
                  <c:v>1108</c:v>
                </c:pt>
                <c:pt idx="325">
                  <c:v>1181</c:v>
                </c:pt>
                <c:pt idx="326">
                  <c:v>1130</c:v>
                </c:pt>
                <c:pt idx="327">
                  <c:v>1124</c:v>
                </c:pt>
                <c:pt idx="328">
                  <c:v>1105</c:v>
                </c:pt>
                <c:pt idx="329">
                  <c:v>1120</c:v>
                </c:pt>
                <c:pt idx="330">
                  <c:v>1133</c:v>
                </c:pt>
                <c:pt idx="331">
                  <c:v>1100</c:v>
                </c:pt>
                <c:pt idx="332">
                  <c:v>1205</c:v>
                </c:pt>
                <c:pt idx="333">
                  <c:v>1127</c:v>
                </c:pt>
                <c:pt idx="334">
                  <c:v>1154</c:v>
                </c:pt>
                <c:pt idx="335">
                  <c:v>1149</c:v>
                </c:pt>
                <c:pt idx="336">
                  <c:v>1227</c:v>
                </c:pt>
                <c:pt idx="337">
                  <c:v>1237</c:v>
                </c:pt>
                <c:pt idx="338">
                  <c:v>1221</c:v>
                </c:pt>
                <c:pt idx="339">
                  <c:v>1230</c:v>
                </c:pt>
                <c:pt idx="340">
                  <c:v>1212</c:v>
                </c:pt>
                <c:pt idx="341">
                  <c:v>1275</c:v>
                </c:pt>
                <c:pt idx="342">
                  <c:v>1300</c:v>
                </c:pt>
                <c:pt idx="343">
                  <c:v>1274</c:v>
                </c:pt>
                <c:pt idx="344">
                  <c:v>1262</c:v>
                </c:pt>
                <c:pt idx="345">
                  <c:v>1298</c:v>
                </c:pt>
                <c:pt idx="346">
                  <c:v>1383</c:v>
                </c:pt>
                <c:pt idx="347">
                  <c:v>1412</c:v>
                </c:pt>
                <c:pt idx="348">
                  <c:v>1349</c:v>
                </c:pt>
                <c:pt idx="349">
                  <c:v>1317</c:v>
                </c:pt>
                <c:pt idx="350">
                  <c:v>1345</c:v>
                </c:pt>
                <c:pt idx="351">
                  <c:v>1220</c:v>
                </c:pt>
                <c:pt idx="352">
                  <c:v>1312</c:v>
                </c:pt>
                <c:pt idx="353">
                  <c:v>1266</c:v>
                </c:pt>
                <c:pt idx="354">
                  <c:v>1308</c:v>
                </c:pt>
                <c:pt idx="355">
                  <c:v>1265</c:v>
                </c:pt>
                <c:pt idx="356">
                  <c:v>1286</c:v>
                </c:pt>
                <c:pt idx="357">
                  <c:v>1310</c:v>
                </c:pt>
                <c:pt idx="358">
                  <c:v>1321</c:v>
                </c:pt>
                <c:pt idx="359">
                  <c:v>1375</c:v>
                </c:pt>
                <c:pt idx="360">
                  <c:v>1268</c:v>
                </c:pt>
                <c:pt idx="361">
                  <c:v>1255</c:v>
                </c:pt>
                <c:pt idx="362">
                  <c:v>1313</c:v>
                </c:pt>
                <c:pt idx="363">
                  <c:v>1275</c:v>
                </c:pt>
                <c:pt idx="364">
                  <c:v>1230</c:v>
                </c:pt>
                <c:pt idx="365">
                  <c:v>1202</c:v>
                </c:pt>
                <c:pt idx="366">
                  <c:v>1142</c:v>
                </c:pt>
                <c:pt idx="367">
                  <c:v>1231</c:v>
                </c:pt>
                <c:pt idx="368">
                  <c:v>1195</c:v>
                </c:pt>
                <c:pt idx="369">
                  <c:v>1235</c:v>
                </c:pt>
                <c:pt idx="370">
                  <c:v>1212</c:v>
                </c:pt>
                <c:pt idx="371">
                  <c:v>1226</c:v>
                </c:pt>
                <c:pt idx="372">
                  <c:v>1275</c:v>
                </c:pt>
                <c:pt idx="373">
                  <c:v>1280</c:v>
                </c:pt>
                <c:pt idx="374">
                  <c:v>1218</c:v>
                </c:pt>
                <c:pt idx="375">
                  <c:v>1311</c:v>
                </c:pt>
                <c:pt idx="376">
                  <c:v>1285</c:v>
                </c:pt>
                <c:pt idx="377">
                  <c:v>1295</c:v>
                </c:pt>
                <c:pt idx="378">
                  <c:v>1298</c:v>
                </c:pt>
                <c:pt idx="379">
                  <c:v>1286</c:v>
                </c:pt>
                <c:pt idx="380">
                  <c:v>1243</c:v>
                </c:pt>
                <c:pt idx="381">
                  <c:v>1240</c:v>
                </c:pt>
                <c:pt idx="382">
                  <c:v>1244</c:v>
                </c:pt>
                <c:pt idx="383">
                  <c:v>1285</c:v>
                </c:pt>
                <c:pt idx="384">
                  <c:v>1318</c:v>
                </c:pt>
                <c:pt idx="385">
                  <c:v>1501</c:v>
                </c:pt>
                <c:pt idx="386">
                  <c:v>1292</c:v>
                </c:pt>
                <c:pt idx="387">
                  <c:v>1277</c:v>
                </c:pt>
                <c:pt idx="388">
                  <c:v>1402</c:v>
                </c:pt>
                <c:pt idx="389">
                  <c:v>1368</c:v>
                </c:pt>
                <c:pt idx="390">
                  <c:v>1323</c:v>
                </c:pt>
                <c:pt idx="391">
                  <c:v>1247</c:v>
                </c:pt>
                <c:pt idx="392">
                  <c:v>1446</c:v>
                </c:pt>
                <c:pt idx="393">
                  <c:v>1352</c:v>
                </c:pt>
                <c:pt idx="394">
                  <c:v>1394</c:v>
                </c:pt>
                <c:pt idx="395">
                  <c:v>1439</c:v>
                </c:pt>
                <c:pt idx="396">
                  <c:v>1537</c:v>
                </c:pt>
                <c:pt idx="397">
                  <c:v>1301</c:v>
                </c:pt>
                <c:pt idx="398">
                  <c:v>1399</c:v>
                </c:pt>
                <c:pt idx="399">
                  <c:v>1374</c:v>
                </c:pt>
                <c:pt idx="400">
                  <c:v>1391</c:v>
                </c:pt>
                <c:pt idx="401">
                  <c:v>1513</c:v>
                </c:pt>
                <c:pt idx="402">
                  <c:v>1535</c:v>
                </c:pt>
                <c:pt idx="403">
                  <c:v>1484</c:v>
                </c:pt>
                <c:pt idx="404">
                  <c:v>1555</c:v>
                </c:pt>
                <c:pt idx="405">
                  <c:v>1631</c:v>
                </c:pt>
                <c:pt idx="406">
                  <c:v>1694</c:v>
                </c:pt>
                <c:pt idx="407">
                  <c:v>1647</c:v>
                </c:pt>
                <c:pt idx="408">
                  <c:v>1560</c:v>
                </c:pt>
                <c:pt idx="409">
                  <c:v>1481</c:v>
                </c:pt>
                <c:pt idx="410">
                  <c:v>1632</c:v>
                </c:pt>
                <c:pt idx="411">
                  <c:v>1646</c:v>
                </c:pt>
                <c:pt idx="412">
                  <c:v>1652</c:v>
                </c:pt>
                <c:pt idx="413">
                  <c:v>1526</c:v>
                </c:pt>
                <c:pt idx="414">
                  <c:v>1675</c:v>
                </c:pt>
                <c:pt idx="415">
                  <c:v>1691</c:v>
                </c:pt>
                <c:pt idx="416">
                  <c:v>1555</c:v>
                </c:pt>
                <c:pt idx="417">
                  <c:v>1660</c:v>
                </c:pt>
                <c:pt idx="418">
                  <c:v>1458</c:v>
                </c:pt>
                <c:pt idx="419">
                  <c:v>1714</c:v>
                </c:pt>
                <c:pt idx="420">
                  <c:v>1739</c:v>
                </c:pt>
                <c:pt idx="421">
                  <c:v>1792</c:v>
                </c:pt>
                <c:pt idx="422">
                  <c:v>1583</c:v>
                </c:pt>
                <c:pt idx="423">
                  <c:v>1658</c:v>
                </c:pt>
                <c:pt idx="424">
                  <c:v>1714</c:v>
                </c:pt>
                <c:pt idx="425">
                  <c:v>1719</c:v>
                </c:pt>
                <c:pt idx="426">
                  <c:v>1724</c:v>
                </c:pt>
                <c:pt idx="427">
                  <c:v>1728</c:v>
                </c:pt>
                <c:pt idx="428">
                  <c:v>1789</c:v>
                </c:pt>
                <c:pt idx="429">
                  <c:v>1740</c:v>
                </c:pt>
                <c:pt idx="430">
                  <c:v>1808</c:v>
                </c:pt>
                <c:pt idx="431">
                  <c:v>1628</c:v>
                </c:pt>
                <c:pt idx="432">
                  <c:v>1823</c:v>
                </c:pt>
                <c:pt idx="433">
                  <c:v>1804</c:v>
                </c:pt>
                <c:pt idx="434">
                  <c:v>1601</c:v>
                </c:pt>
                <c:pt idx="435">
                  <c:v>1511</c:v>
                </c:pt>
                <c:pt idx="436">
                  <c:v>1570</c:v>
                </c:pt>
                <c:pt idx="437">
                  <c:v>1451</c:v>
                </c:pt>
                <c:pt idx="438">
                  <c:v>1424</c:v>
                </c:pt>
                <c:pt idx="439">
                  <c:v>1364</c:v>
                </c:pt>
                <c:pt idx="440">
                  <c:v>1384</c:v>
                </c:pt>
                <c:pt idx="441">
                  <c:v>1212</c:v>
                </c:pt>
                <c:pt idx="442">
                  <c:v>1290</c:v>
                </c:pt>
                <c:pt idx="443">
                  <c:v>1249</c:v>
                </c:pt>
                <c:pt idx="444">
                  <c:v>1130</c:v>
                </c:pt>
                <c:pt idx="445">
                  <c:v>1189</c:v>
                </c:pt>
                <c:pt idx="446">
                  <c:v>1202</c:v>
                </c:pt>
                <c:pt idx="447">
                  <c:v>1197</c:v>
                </c:pt>
                <c:pt idx="448">
                  <c:v>1130</c:v>
                </c:pt>
                <c:pt idx="449">
                  <c:v>1131</c:v>
                </c:pt>
                <c:pt idx="450">
                  <c:v>1042</c:v>
                </c:pt>
                <c:pt idx="451">
                  <c:v>957</c:v>
                </c:pt>
                <c:pt idx="452">
                  <c:v>935</c:v>
                </c:pt>
                <c:pt idx="453">
                  <c:v>878</c:v>
                </c:pt>
                <c:pt idx="454">
                  <c:v>833</c:v>
                </c:pt>
                <c:pt idx="455">
                  <c:v>805</c:v>
                </c:pt>
                <c:pt idx="456">
                  <c:v>773</c:v>
                </c:pt>
                <c:pt idx="457">
                  <c:v>724</c:v>
                </c:pt>
                <c:pt idx="458">
                  <c:v>728</c:v>
                </c:pt>
                <c:pt idx="459">
                  <c:v>682</c:v>
                </c:pt>
                <c:pt idx="460">
                  <c:v>679</c:v>
                </c:pt>
                <c:pt idx="461">
                  <c:v>647</c:v>
                </c:pt>
                <c:pt idx="462">
                  <c:v>615</c:v>
                </c:pt>
                <c:pt idx="463">
                  <c:v>607</c:v>
                </c:pt>
                <c:pt idx="464">
                  <c:v>537</c:v>
                </c:pt>
                <c:pt idx="465">
                  <c:v>542</c:v>
                </c:pt>
                <c:pt idx="466">
                  <c:v>459</c:v>
                </c:pt>
                <c:pt idx="467">
                  <c:v>403</c:v>
                </c:pt>
                <c:pt idx="468">
                  <c:v>358</c:v>
                </c:pt>
                <c:pt idx="469">
                  <c:v>358</c:v>
                </c:pt>
                <c:pt idx="470">
                  <c:v>353</c:v>
                </c:pt>
                <c:pt idx="471">
                  <c:v>387</c:v>
                </c:pt>
                <c:pt idx="472">
                  <c:v>408</c:v>
                </c:pt>
                <c:pt idx="473">
                  <c:v>482</c:v>
                </c:pt>
                <c:pt idx="474">
                  <c:v>509</c:v>
                </c:pt>
                <c:pt idx="475">
                  <c:v>487</c:v>
                </c:pt>
                <c:pt idx="476">
                  <c:v>510</c:v>
                </c:pt>
                <c:pt idx="477">
                  <c:v>476</c:v>
                </c:pt>
                <c:pt idx="478">
                  <c:v>497</c:v>
                </c:pt>
                <c:pt idx="479">
                  <c:v>484</c:v>
                </c:pt>
                <c:pt idx="480">
                  <c:v>510</c:v>
                </c:pt>
                <c:pt idx="481">
                  <c:v>526</c:v>
                </c:pt>
                <c:pt idx="482">
                  <c:v>542</c:v>
                </c:pt>
                <c:pt idx="483">
                  <c:v>566</c:v>
                </c:pt>
                <c:pt idx="484">
                  <c:v>457</c:v>
                </c:pt>
                <c:pt idx="485">
                  <c:v>445</c:v>
                </c:pt>
                <c:pt idx="486">
                  <c:v>426</c:v>
                </c:pt>
                <c:pt idx="487">
                  <c:v>417</c:v>
                </c:pt>
                <c:pt idx="488">
                  <c:v>449</c:v>
                </c:pt>
                <c:pt idx="489">
                  <c:v>438</c:v>
                </c:pt>
                <c:pt idx="490">
                  <c:v>452</c:v>
                </c:pt>
                <c:pt idx="491">
                  <c:v>429</c:v>
                </c:pt>
                <c:pt idx="492">
                  <c:v>430</c:v>
                </c:pt>
                <c:pt idx="493">
                  <c:v>391</c:v>
                </c:pt>
                <c:pt idx="494">
                  <c:v>429</c:v>
                </c:pt>
                <c:pt idx="495">
                  <c:v>415</c:v>
                </c:pt>
                <c:pt idx="496">
                  <c:v>414</c:v>
                </c:pt>
                <c:pt idx="497">
                  <c:v>435</c:v>
                </c:pt>
                <c:pt idx="498">
                  <c:v>432</c:v>
                </c:pt>
                <c:pt idx="499">
                  <c:v>422</c:v>
                </c:pt>
                <c:pt idx="500">
                  <c:v>418</c:v>
                </c:pt>
                <c:pt idx="501">
                  <c:v>439</c:v>
                </c:pt>
                <c:pt idx="502">
                  <c:v>465</c:v>
                </c:pt>
                <c:pt idx="503">
                  <c:v>522</c:v>
                </c:pt>
                <c:pt idx="504">
                  <c:v>518</c:v>
                </c:pt>
                <c:pt idx="505">
                  <c:v>466</c:v>
                </c:pt>
                <c:pt idx="506">
                  <c:v>472</c:v>
                </c:pt>
                <c:pt idx="507">
                  <c:v>504</c:v>
                </c:pt>
                <c:pt idx="508">
                  <c:v>518</c:v>
                </c:pt>
                <c:pt idx="509">
                  <c:v>524</c:v>
                </c:pt>
                <c:pt idx="510">
                  <c:v>517</c:v>
                </c:pt>
                <c:pt idx="511">
                  <c:v>536</c:v>
                </c:pt>
                <c:pt idx="512">
                  <c:v>594</c:v>
                </c:pt>
                <c:pt idx="513">
                  <c:v>611</c:v>
                </c:pt>
                <c:pt idx="514">
                  <c:v>569</c:v>
                </c:pt>
                <c:pt idx="515">
                  <c:v>615</c:v>
                </c:pt>
                <c:pt idx="516">
                  <c:v>618</c:v>
                </c:pt>
                <c:pt idx="517">
                  <c:v>650</c:v>
                </c:pt>
                <c:pt idx="518">
                  <c:v>613</c:v>
                </c:pt>
                <c:pt idx="519">
                  <c:v>591</c:v>
                </c:pt>
                <c:pt idx="520">
                  <c:v>597</c:v>
                </c:pt>
                <c:pt idx="521">
                  <c:v>601</c:v>
                </c:pt>
                <c:pt idx="522">
                  <c:v>596</c:v>
                </c:pt>
                <c:pt idx="523">
                  <c:v>617</c:v>
                </c:pt>
                <c:pt idx="524">
                  <c:v>582</c:v>
                </c:pt>
                <c:pt idx="525">
                  <c:v>603</c:v>
                </c:pt>
                <c:pt idx="526">
                  <c:v>710</c:v>
                </c:pt>
                <c:pt idx="527">
                  <c:v>675</c:v>
                </c:pt>
                <c:pt idx="528">
                  <c:v>583</c:v>
                </c:pt>
                <c:pt idx="529">
                  <c:v>589</c:v>
                </c:pt>
                <c:pt idx="530">
                  <c:v>635</c:v>
                </c:pt>
                <c:pt idx="531">
                  <c:v>649</c:v>
                </c:pt>
                <c:pt idx="532">
                  <c:v>634</c:v>
                </c:pt>
                <c:pt idx="533">
                  <c:v>593</c:v>
                </c:pt>
                <c:pt idx="534">
                  <c:v>652</c:v>
                </c:pt>
                <c:pt idx="535">
                  <c:v>641</c:v>
                </c:pt>
                <c:pt idx="536">
                  <c:v>663</c:v>
                </c:pt>
                <c:pt idx="537">
                  <c:v>716</c:v>
                </c:pt>
                <c:pt idx="538">
                  <c:v>677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2379136"/>
        <c:axId val="172380928"/>
      </c:barChart>
      <c:catAx>
        <c:axId val="172379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72380928"/>
        <c:crosses val="autoZero"/>
        <c:auto val="1"/>
        <c:lblAlgn val="ctr"/>
        <c:lblOffset val="100"/>
        <c:tickLblSkip val="24"/>
        <c:noMultiLvlLbl val="0"/>
      </c:catAx>
      <c:valAx>
        <c:axId val="172380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2379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Sheet1!$A$2:$A$180</c:f>
              <c:strCache>
                <c:ptCount val="179"/>
                <c:pt idx="0">
                  <c:v>2000 - Jan</c:v>
                </c:pt>
                <c:pt idx="1">
                  <c:v>2000 - Feb</c:v>
                </c:pt>
                <c:pt idx="2">
                  <c:v>2000 - Mar</c:v>
                </c:pt>
                <c:pt idx="3">
                  <c:v>2000 - Apr</c:v>
                </c:pt>
                <c:pt idx="4">
                  <c:v>2000 - May</c:v>
                </c:pt>
                <c:pt idx="5">
                  <c:v>2000 - Jun</c:v>
                </c:pt>
                <c:pt idx="6">
                  <c:v>2000 - Jul</c:v>
                </c:pt>
                <c:pt idx="7">
                  <c:v>2000 - Aug</c:v>
                </c:pt>
                <c:pt idx="8">
                  <c:v>2000 - Sep</c:v>
                </c:pt>
                <c:pt idx="9">
                  <c:v>2000 - Oct</c:v>
                </c:pt>
                <c:pt idx="10">
                  <c:v>2000 - Nov</c:v>
                </c:pt>
                <c:pt idx="11">
                  <c:v>2000 - Dec</c:v>
                </c:pt>
                <c:pt idx="12">
                  <c:v>2001 - Jan</c:v>
                </c:pt>
                <c:pt idx="13">
                  <c:v>2001 - Feb</c:v>
                </c:pt>
                <c:pt idx="14">
                  <c:v>2001 - Mar</c:v>
                </c:pt>
                <c:pt idx="15">
                  <c:v>2001 - Apr</c:v>
                </c:pt>
                <c:pt idx="16">
                  <c:v>2001 - May</c:v>
                </c:pt>
                <c:pt idx="17">
                  <c:v>2001 - Jun</c:v>
                </c:pt>
                <c:pt idx="18">
                  <c:v>2001 - Jul</c:v>
                </c:pt>
                <c:pt idx="19">
                  <c:v>2001 - Aug</c:v>
                </c:pt>
                <c:pt idx="20">
                  <c:v>2001 - Sep</c:v>
                </c:pt>
                <c:pt idx="21">
                  <c:v>2001 - Oct</c:v>
                </c:pt>
                <c:pt idx="22">
                  <c:v>2001 - Nov</c:v>
                </c:pt>
                <c:pt idx="23">
                  <c:v>2001 - Dec</c:v>
                </c:pt>
                <c:pt idx="24">
                  <c:v>2002 - Jan</c:v>
                </c:pt>
                <c:pt idx="25">
                  <c:v>2002 - Feb</c:v>
                </c:pt>
                <c:pt idx="26">
                  <c:v>2002 - Mar</c:v>
                </c:pt>
                <c:pt idx="27">
                  <c:v>2002 - Apr</c:v>
                </c:pt>
                <c:pt idx="28">
                  <c:v>2002 - May</c:v>
                </c:pt>
                <c:pt idx="29">
                  <c:v>2002 - Jun</c:v>
                </c:pt>
                <c:pt idx="30">
                  <c:v>2002 - Jul</c:v>
                </c:pt>
                <c:pt idx="31">
                  <c:v>2002 - Aug</c:v>
                </c:pt>
                <c:pt idx="32">
                  <c:v>2002 - Sep</c:v>
                </c:pt>
                <c:pt idx="33">
                  <c:v>2002 - Oct</c:v>
                </c:pt>
                <c:pt idx="34">
                  <c:v>2002 - Nov</c:v>
                </c:pt>
                <c:pt idx="35">
                  <c:v>2002 - Dec</c:v>
                </c:pt>
                <c:pt idx="36">
                  <c:v>2003 - Jan</c:v>
                </c:pt>
                <c:pt idx="37">
                  <c:v>2003 - Feb</c:v>
                </c:pt>
                <c:pt idx="38">
                  <c:v>2003 - Mar</c:v>
                </c:pt>
                <c:pt idx="39">
                  <c:v>2003 - Apr</c:v>
                </c:pt>
                <c:pt idx="40">
                  <c:v>2003 - May</c:v>
                </c:pt>
                <c:pt idx="41">
                  <c:v>2003 - Jun</c:v>
                </c:pt>
                <c:pt idx="42">
                  <c:v>2003 - Jul</c:v>
                </c:pt>
                <c:pt idx="43">
                  <c:v>2003 - Aug</c:v>
                </c:pt>
                <c:pt idx="44">
                  <c:v>2003 - Sep</c:v>
                </c:pt>
                <c:pt idx="45">
                  <c:v>2003 - Oct</c:v>
                </c:pt>
                <c:pt idx="46">
                  <c:v>2003 - Nov</c:v>
                </c:pt>
                <c:pt idx="47">
                  <c:v>2003 - Dec</c:v>
                </c:pt>
                <c:pt idx="48">
                  <c:v>2004 - Jan</c:v>
                </c:pt>
                <c:pt idx="49">
                  <c:v>2004 - Feb</c:v>
                </c:pt>
                <c:pt idx="50">
                  <c:v>2004 - Mar</c:v>
                </c:pt>
                <c:pt idx="51">
                  <c:v>2004 - Apr</c:v>
                </c:pt>
                <c:pt idx="52">
                  <c:v>2004 - May</c:v>
                </c:pt>
                <c:pt idx="53">
                  <c:v>2004 - Jun</c:v>
                </c:pt>
                <c:pt idx="54">
                  <c:v>2004 - Jul</c:v>
                </c:pt>
                <c:pt idx="55">
                  <c:v>2004 - Aug</c:v>
                </c:pt>
                <c:pt idx="56">
                  <c:v>2004 - Sep</c:v>
                </c:pt>
                <c:pt idx="57">
                  <c:v>2004 - Oct</c:v>
                </c:pt>
                <c:pt idx="58">
                  <c:v>2004 - Nov</c:v>
                </c:pt>
                <c:pt idx="59">
                  <c:v>2004 - Dec</c:v>
                </c:pt>
                <c:pt idx="60">
                  <c:v>2005 - Jan</c:v>
                </c:pt>
                <c:pt idx="61">
                  <c:v>2005 - Feb</c:v>
                </c:pt>
                <c:pt idx="62">
                  <c:v>2005 - Mar</c:v>
                </c:pt>
                <c:pt idx="63">
                  <c:v>2005 - Apr</c:v>
                </c:pt>
                <c:pt idx="64">
                  <c:v>2005 - May</c:v>
                </c:pt>
                <c:pt idx="65">
                  <c:v>2005 - Jun</c:v>
                </c:pt>
                <c:pt idx="66">
                  <c:v>2005 - Jul</c:v>
                </c:pt>
                <c:pt idx="67">
                  <c:v>2005 - Aug</c:v>
                </c:pt>
                <c:pt idx="68">
                  <c:v>2005 - Sep</c:v>
                </c:pt>
                <c:pt idx="69">
                  <c:v>2005 - Oct</c:v>
                </c:pt>
                <c:pt idx="70">
                  <c:v>2005 - Nov</c:v>
                </c:pt>
                <c:pt idx="71">
                  <c:v>2005 - Dec</c:v>
                </c:pt>
                <c:pt idx="72">
                  <c:v>2006 - Jan</c:v>
                </c:pt>
                <c:pt idx="73">
                  <c:v>2006 - Feb</c:v>
                </c:pt>
                <c:pt idx="74">
                  <c:v>2006 - Mar</c:v>
                </c:pt>
                <c:pt idx="75">
                  <c:v>2006 - Apr</c:v>
                </c:pt>
                <c:pt idx="76">
                  <c:v>2006 - May</c:v>
                </c:pt>
                <c:pt idx="77">
                  <c:v>2006 - Jun</c:v>
                </c:pt>
                <c:pt idx="78">
                  <c:v>2006 - Jul</c:v>
                </c:pt>
                <c:pt idx="79">
                  <c:v>2006 - Aug</c:v>
                </c:pt>
                <c:pt idx="80">
                  <c:v>2006 - Sep</c:v>
                </c:pt>
                <c:pt idx="81">
                  <c:v>2006 - Oct</c:v>
                </c:pt>
                <c:pt idx="82">
                  <c:v>2006 - Nov</c:v>
                </c:pt>
                <c:pt idx="83">
                  <c:v>2006 - Dec</c:v>
                </c:pt>
                <c:pt idx="84">
                  <c:v>2007 - Jan</c:v>
                </c:pt>
                <c:pt idx="85">
                  <c:v>2007 - Feb</c:v>
                </c:pt>
                <c:pt idx="86">
                  <c:v>2007 - Mar</c:v>
                </c:pt>
                <c:pt idx="87">
                  <c:v>2007 - Apr</c:v>
                </c:pt>
                <c:pt idx="88">
                  <c:v>2007 - May</c:v>
                </c:pt>
                <c:pt idx="89">
                  <c:v>2007 - Jun</c:v>
                </c:pt>
                <c:pt idx="90">
                  <c:v>2007 - Jul</c:v>
                </c:pt>
                <c:pt idx="91">
                  <c:v>2007 - Aug</c:v>
                </c:pt>
                <c:pt idx="92">
                  <c:v>2007 - Sep</c:v>
                </c:pt>
                <c:pt idx="93">
                  <c:v>2007 - Oct</c:v>
                </c:pt>
                <c:pt idx="94">
                  <c:v>2007 - Nov</c:v>
                </c:pt>
                <c:pt idx="95">
                  <c:v>2007 - Dec</c:v>
                </c:pt>
                <c:pt idx="96">
                  <c:v>2008 - Jan</c:v>
                </c:pt>
                <c:pt idx="97">
                  <c:v>2008 - Feb</c:v>
                </c:pt>
                <c:pt idx="98">
                  <c:v>2008 - Mar</c:v>
                </c:pt>
                <c:pt idx="99">
                  <c:v>2008 - Apr</c:v>
                </c:pt>
                <c:pt idx="100">
                  <c:v>2008 - May</c:v>
                </c:pt>
                <c:pt idx="101">
                  <c:v>2008 - Jun</c:v>
                </c:pt>
                <c:pt idx="102">
                  <c:v>2008 - Jul</c:v>
                </c:pt>
                <c:pt idx="103">
                  <c:v>2008 - Aug</c:v>
                </c:pt>
                <c:pt idx="104">
                  <c:v>2008 - Sep</c:v>
                </c:pt>
                <c:pt idx="105">
                  <c:v>2008 - Oct</c:v>
                </c:pt>
                <c:pt idx="106">
                  <c:v>2008 - Nov</c:v>
                </c:pt>
                <c:pt idx="107">
                  <c:v>2008 - Dec</c:v>
                </c:pt>
                <c:pt idx="108">
                  <c:v>2009 - Jan</c:v>
                </c:pt>
                <c:pt idx="109">
                  <c:v>2009 - Feb</c:v>
                </c:pt>
                <c:pt idx="110">
                  <c:v>2009 - Mar</c:v>
                </c:pt>
                <c:pt idx="111">
                  <c:v>2009 - Apr</c:v>
                </c:pt>
                <c:pt idx="112">
                  <c:v>2009 - May</c:v>
                </c:pt>
                <c:pt idx="113">
                  <c:v>2009 - Jun</c:v>
                </c:pt>
                <c:pt idx="114">
                  <c:v>2009 - Jul</c:v>
                </c:pt>
                <c:pt idx="115">
                  <c:v>2009 - Aug</c:v>
                </c:pt>
                <c:pt idx="116">
                  <c:v>2009 - Sep</c:v>
                </c:pt>
                <c:pt idx="117">
                  <c:v>2009 - Oct</c:v>
                </c:pt>
                <c:pt idx="118">
                  <c:v>2009 - Nov</c:v>
                </c:pt>
                <c:pt idx="119">
                  <c:v>2009 - Dec</c:v>
                </c:pt>
                <c:pt idx="120">
                  <c:v>2010 - Jan</c:v>
                </c:pt>
                <c:pt idx="121">
                  <c:v>2010 - Feb</c:v>
                </c:pt>
                <c:pt idx="122">
                  <c:v>2010 - Mar</c:v>
                </c:pt>
                <c:pt idx="123">
                  <c:v>2010 - Apr</c:v>
                </c:pt>
                <c:pt idx="124">
                  <c:v>2010 - May</c:v>
                </c:pt>
                <c:pt idx="125">
                  <c:v>2010 - Jun</c:v>
                </c:pt>
                <c:pt idx="126">
                  <c:v>2010 - Jul</c:v>
                </c:pt>
                <c:pt idx="127">
                  <c:v>2010 - Aug</c:v>
                </c:pt>
                <c:pt idx="128">
                  <c:v>2010 - Sep</c:v>
                </c:pt>
                <c:pt idx="129">
                  <c:v>2010 - Oct</c:v>
                </c:pt>
                <c:pt idx="130">
                  <c:v>2010 - Nov</c:v>
                </c:pt>
                <c:pt idx="131">
                  <c:v>2010 - Dec</c:v>
                </c:pt>
                <c:pt idx="132">
                  <c:v>2011 - Jan</c:v>
                </c:pt>
                <c:pt idx="133">
                  <c:v>2011 - Feb</c:v>
                </c:pt>
                <c:pt idx="134">
                  <c:v>2011 - Mar</c:v>
                </c:pt>
                <c:pt idx="135">
                  <c:v>2011 - Apr</c:v>
                </c:pt>
                <c:pt idx="136">
                  <c:v>2011 - May</c:v>
                </c:pt>
                <c:pt idx="137">
                  <c:v>2011 - Jun</c:v>
                </c:pt>
                <c:pt idx="138">
                  <c:v>2011 - Jul</c:v>
                </c:pt>
                <c:pt idx="139">
                  <c:v>2011 - Aug</c:v>
                </c:pt>
                <c:pt idx="140">
                  <c:v>2011 - Sep</c:v>
                </c:pt>
                <c:pt idx="141">
                  <c:v>2011 - Oct</c:v>
                </c:pt>
                <c:pt idx="142">
                  <c:v>2011 - Nov</c:v>
                </c:pt>
                <c:pt idx="143">
                  <c:v>2011 - Dec</c:v>
                </c:pt>
                <c:pt idx="144">
                  <c:v>2012 - Jan</c:v>
                </c:pt>
                <c:pt idx="145">
                  <c:v>2012 - Feb</c:v>
                </c:pt>
                <c:pt idx="146">
                  <c:v>2012 - Mar</c:v>
                </c:pt>
                <c:pt idx="147">
                  <c:v>2012 - Apr</c:v>
                </c:pt>
                <c:pt idx="148">
                  <c:v>2012 - May</c:v>
                </c:pt>
                <c:pt idx="149">
                  <c:v>2012 - Jun</c:v>
                </c:pt>
                <c:pt idx="150">
                  <c:v>2012 - Jul</c:v>
                </c:pt>
                <c:pt idx="151">
                  <c:v>2012 - Aug</c:v>
                </c:pt>
                <c:pt idx="152">
                  <c:v>2012 - Sep</c:v>
                </c:pt>
                <c:pt idx="153">
                  <c:v>2012 - Oct</c:v>
                </c:pt>
                <c:pt idx="154">
                  <c:v>2012 - Nov</c:v>
                </c:pt>
                <c:pt idx="155">
                  <c:v>2012 - Dec</c:v>
                </c:pt>
                <c:pt idx="156">
                  <c:v>2013 - Jan</c:v>
                </c:pt>
                <c:pt idx="157">
                  <c:v>2013 - Feb</c:v>
                </c:pt>
                <c:pt idx="158">
                  <c:v>2013 - Mar</c:v>
                </c:pt>
                <c:pt idx="159">
                  <c:v>2013 - Apr</c:v>
                </c:pt>
                <c:pt idx="160">
                  <c:v>2013 - May</c:v>
                </c:pt>
                <c:pt idx="161">
                  <c:v>2013 - Jun</c:v>
                </c:pt>
                <c:pt idx="162">
                  <c:v>2013 - Jul</c:v>
                </c:pt>
                <c:pt idx="163">
                  <c:v>2013 - Aug</c:v>
                </c:pt>
                <c:pt idx="164">
                  <c:v>2013 - Sep</c:v>
                </c:pt>
                <c:pt idx="165">
                  <c:v>2013 - Oct</c:v>
                </c:pt>
                <c:pt idx="166">
                  <c:v>2013 - Nov</c:v>
                </c:pt>
                <c:pt idx="167">
                  <c:v>2013 - Dec</c:v>
                </c:pt>
                <c:pt idx="168">
                  <c:v>2014 - Jan</c:v>
                </c:pt>
                <c:pt idx="169">
                  <c:v>2014 - Feb</c:v>
                </c:pt>
                <c:pt idx="170">
                  <c:v>2014 - Mar</c:v>
                </c:pt>
                <c:pt idx="171">
                  <c:v>2014 - Apr</c:v>
                </c:pt>
                <c:pt idx="172">
                  <c:v>2014 - May</c:v>
                </c:pt>
                <c:pt idx="173">
                  <c:v>2014 - Jun</c:v>
                </c:pt>
                <c:pt idx="174">
                  <c:v>2014 - Jul</c:v>
                </c:pt>
                <c:pt idx="175">
                  <c:v>2014 - Aug</c:v>
                </c:pt>
                <c:pt idx="176">
                  <c:v>2014 - Sep</c:v>
                </c:pt>
                <c:pt idx="177">
                  <c:v>2014 - Oct</c:v>
                </c:pt>
                <c:pt idx="178">
                  <c:v>2014 - Nov</c:v>
                </c:pt>
              </c:strCache>
            </c:strRef>
          </c:cat>
          <c:val>
            <c:numRef>
              <c:f>Sheet1!$B$2:$B$180</c:f>
              <c:numCache>
                <c:formatCode>General</c:formatCode>
                <c:ptCount val="179"/>
                <c:pt idx="0">
                  <c:v>4.7</c:v>
                </c:pt>
                <c:pt idx="1">
                  <c:v>5.2</c:v>
                </c:pt>
                <c:pt idx="2">
                  <c:v>5.3</c:v>
                </c:pt>
                <c:pt idx="3">
                  <c:v>5</c:v>
                </c:pt>
                <c:pt idx="4">
                  <c:v>4.3</c:v>
                </c:pt>
                <c:pt idx="5">
                  <c:v>4.3</c:v>
                </c:pt>
                <c:pt idx="6">
                  <c:v>4.0999999999999996</c:v>
                </c:pt>
                <c:pt idx="7">
                  <c:v>3.8</c:v>
                </c:pt>
                <c:pt idx="8">
                  <c:v>3.9</c:v>
                </c:pt>
                <c:pt idx="9">
                  <c:v>3.8</c:v>
                </c:pt>
                <c:pt idx="10">
                  <c:v>3.8</c:v>
                </c:pt>
                <c:pt idx="11">
                  <c:v>4.2</c:v>
                </c:pt>
                <c:pt idx="12">
                  <c:v>4.7</c:v>
                </c:pt>
                <c:pt idx="13">
                  <c:v>4.8</c:v>
                </c:pt>
                <c:pt idx="14">
                  <c:v>5</c:v>
                </c:pt>
                <c:pt idx="15">
                  <c:v>5.3</c:v>
                </c:pt>
                <c:pt idx="16">
                  <c:v>5.2</c:v>
                </c:pt>
                <c:pt idx="17">
                  <c:v>5</c:v>
                </c:pt>
                <c:pt idx="18">
                  <c:v>4.5999999999999996</c:v>
                </c:pt>
                <c:pt idx="19">
                  <c:v>4.4000000000000004</c:v>
                </c:pt>
                <c:pt idx="20">
                  <c:v>4</c:v>
                </c:pt>
                <c:pt idx="21">
                  <c:v>3.7</c:v>
                </c:pt>
                <c:pt idx="22">
                  <c:v>4</c:v>
                </c:pt>
                <c:pt idx="23">
                  <c:v>4.0999999999999996</c:v>
                </c:pt>
                <c:pt idx="24">
                  <c:v>4.3</c:v>
                </c:pt>
                <c:pt idx="25">
                  <c:v>4.5</c:v>
                </c:pt>
                <c:pt idx="26">
                  <c:v>4.8</c:v>
                </c:pt>
                <c:pt idx="27">
                  <c:v>4.3</c:v>
                </c:pt>
                <c:pt idx="28">
                  <c:v>4</c:v>
                </c:pt>
                <c:pt idx="29">
                  <c:v>4.0999999999999996</c:v>
                </c:pt>
                <c:pt idx="30">
                  <c:v>3.8</c:v>
                </c:pt>
                <c:pt idx="31">
                  <c:v>3.9</c:v>
                </c:pt>
                <c:pt idx="32">
                  <c:v>3.8</c:v>
                </c:pt>
                <c:pt idx="33">
                  <c:v>4</c:v>
                </c:pt>
                <c:pt idx="34">
                  <c:v>3.8</c:v>
                </c:pt>
                <c:pt idx="35">
                  <c:v>4</c:v>
                </c:pt>
                <c:pt idx="36">
                  <c:v>4.4000000000000004</c:v>
                </c:pt>
                <c:pt idx="37">
                  <c:v>4.5999999999999996</c:v>
                </c:pt>
                <c:pt idx="38">
                  <c:v>4.7</c:v>
                </c:pt>
                <c:pt idx="39">
                  <c:v>4.7</c:v>
                </c:pt>
                <c:pt idx="40">
                  <c:v>4.5</c:v>
                </c:pt>
                <c:pt idx="41">
                  <c:v>4.5999999999999996</c:v>
                </c:pt>
                <c:pt idx="42">
                  <c:v>4.3</c:v>
                </c:pt>
                <c:pt idx="43">
                  <c:v>4.2</c:v>
                </c:pt>
                <c:pt idx="44">
                  <c:v>4</c:v>
                </c:pt>
                <c:pt idx="45">
                  <c:v>3.8</c:v>
                </c:pt>
                <c:pt idx="46">
                  <c:v>4</c:v>
                </c:pt>
                <c:pt idx="47">
                  <c:v>3.6</c:v>
                </c:pt>
                <c:pt idx="48">
                  <c:v>3.8</c:v>
                </c:pt>
                <c:pt idx="49">
                  <c:v>4.4000000000000004</c:v>
                </c:pt>
                <c:pt idx="50">
                  <c:v>4.5</c:v>
                </c:pt>
                <c:pt idx="51">
                  <c:v>4.3</c:v>
                </c:pt>
                <c:pt idx="52">
                  <c:v>3.9</c:v>
                </c:pt>
                <c:pt idx="53">
                  <c:v>4</c:v>
                </c:pt>
                <c:pt idx="54">
                  <c:v>3.6</c:v>
                </c:pt>
                <c:pt idx="55">
                  <c:v>3.7</c:v>
                </c:pt>
                <c:pt idx="56">
                  <c:v>4</c:v>
                </c:pt>
                <c:pt idx="57">
                  <c:v>3.8</c:v>
                </c:pt>
                <c:pt idx="58">
                  <c:v>4</c:v>
                </c:pt>
                <c:pt idx="59">
                  <c:v>4.0999999999999996</c:v>
                </c:pt>
                <c:pt idx="60">
                  <c:v>4.3</c:v>
                </c:pt>
                <c:pt idx="61">
                  <c:v>4.4000000000000004</c:v>
                </c:pt>
                <c:pt idx="62">
                  <c:v>4.4000000000000004</c:v>
                </c:pt>
                <c:pt idx="63">
                  <c:v>4.4000000000000004</c:v>
                </c:pt>
                <c:pt idx="64">
                  <c:v>3.8</c:v>
                </c:pt>
                <c:pt idx="65">
                  <c:v>4</c:v>
                </c:pt>
                <c:pt idx="66">
                  <c:v>3.7</c:v>
                </c:pt>
                <c:pt idx="67">
                  <c:v>3.7</c:v>
                </c:pt>
                <c:pt idx="68">
                  <c:v>3.8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  <c:pt idx="72">
                  <c:v>4.3</c:v>
                </c:pt>
                <c:pt idx="73">
                  <c:v>4.2</c:v>
                </c:pt>
                <c:pt idx="74">
                  <c:v>3.9</c:v>
                </c:pt>
                <c:pt idx="75">
                  <c:v>3.9</c:v>
                </c:pt>
                <c:pt idx="76">
                  <c:v>3.7</c:v>
                </c:pt>
                <c:pt idx="77">
                  <c:v>3.6</c:v>
                </c:pt>
                <c:pt idx="78">
                  <c:v>3.6</c:v>
                </c:pt>
                <c:pt idx="79">
                  <c:v>3.5</c:v>
                </c:pt>
                <c:pt idx="80">
                  <c:v>3.4</c:v>
                </c:pt>
                <c:pt idx="81">
                  <c:v>3.7</c:v>
                </c:pt>
                <c:pt idx="82">
                  <c:v>4.0999999999999996</c:v>
                </c:pt>
                <c:pt idx="83">
                  <c:v>4.3</c:v>
                </c:pt>
                <c:pt idx="84">
                  <c:v>4.8</c:v>
                </c:pt>
                <c:pt idx="85">
                  <c:v>5.2</c:v>
                </c:pt>
                <c:pt idx="86">
                  <c:v>5.5</c:v>
                </c:pt>
                <c:pt idx="87">
                  <c:v>5.8</c:v>
                </c:pt>
                <c:pt idx="88">
                  <c:v>5.6</c:v>
                </c:pt>
                <c:pt idx="89">
                  <c:v>5.8</c:v>
                </c:pt>
                <c:pt idx="90">
                  <c:v>6</c:v>
                </c:pt>
                <c:pt idx="91">
                  <c:v>5.7</c:v>
                </c:pt>
                <c:pt idx="92">
                  <c:v>5.8</c:v>
                </c:pt>
                <c:pt idx="93">
                  <c:v>5.9</c:v>
                </c:pt>
                <c:pt idx="94">
                  <c:v>6</c:v>
                </c:pt>
                <c:pt idx="95">
                  <c:v>6.2</c:v>
                </c:pt>
                <c:pt idx="96">
                  <c:v>6.7</c:v>
                </c:pt>
                <c:pt idx="97">
                  <c:v>7.1</c:v>
                </c:pt>
                <c:pt idx="98">
                  <c:v>7.4</c:v>
                </c:pt>
                <c:pt idx="99">
                  <c:v>7.7</c:v>
                </c:pt>
                <c:pt idx="100">
                  <c:v>8.3000000000000007</c:v>
                </c:pt>
                <c:pt idx="101">
                  <c:v>8.4</c:v>
                </c:pt>
                <c:pt idx="102">
                  <c:v>8.5</c:v>
                </c:pt>
                <c:pt idx="103">
                  <c:v>9</c:v>
                </c:pt>
                <c:pt idx="104">
                  <c:v>9.1</c:v>
                </c:pt>
                <c:pt idx="105">
                  <c:v>9.1</c:v>
                </c:pt>
                <c:pt idx="106">
                  <c:v>9.1999999999999993</c:v>
                </c:pt>
                <c:pt idx="107">
                  <c:v>9.1999999999999993</c:v>
                </c:pt>
                <c:pt idx="108">
                  <c:v>9.4</c:v>
                </c:pt>
                <c:pt idx="109">
                  <c:v>9.9</c:v>
                </c:pt>
                <c:pt idx="110">
                  <c:v>10.199999999999999</c:v>
                </c:pt>
                <c:pt idx="111">
                  <c:v>10.8</c:v>
                </c:pt>
                <c:pt idx="112">
                  <c:v>11.5</c:v>
                </c:pt>
                <c:pt idx="113">
                  <c:v>11.9</c:v>
                </c:pt>
                <c:pt idx="114">
                  <c:v>12.5</c:v>
                </c:pt>
                <c:pt idx="115">
                  <c:v>12.9</c:v>
                </c:pt>
                <c:pt idx="116">
                  <c:v>13.2</c:v>
                </c:pt>
                <c:pt idx="117">
                  <c:v>13.7</c:v>
                </c:pt>
                <c:pt idx="118">
                  <c:v>13.9</c:v>
                </c:pt>
                <c:pt idx="119">
                  <c:v>14</c:v>
                </c:pt>
                <c:pt idx="120">
                  <c:v>13.2</c:v>
                </c:pt>
                <c:pt idx="121">
                  <c:v>13.6</c:v>
                </c:pt>
                <c:pt idx="122">
                  <c:v>13.3</c:v>
                </c:pt>
                <c:pt idx="123">
                  <c:v>13</c:v>
                </c:pt>
                <c:pt idx="124">
                  <c:v>12.8</c:v>
                </c:pt>
                <c:pt idx="125">
                  <c:v>10.7</c:v>
                </c:pt>
                <c:pt idx="126">
                  <c:v>9.9</c:v>
                </c:pt>
                <c:pt idx="127">
                  <c:v>8.4</c:v>
                </c:pt>
                <c:pt idx="128">
                  <c:v>7.7</c:v>
                </c:pt>
                <c:pt idx="129">
                  <c:v>7</c:v>
                </c:pt>
                <c:pt idx="130">
                  <c:v>7</c:v>
                </c:pt>
                <c:pt idx="131">
                  <c:v>6.8</c:v>
                </c:pt>
                <c:pt idx="132">
                  <c:v>6.8</c:v>
                </c:pt>
                <c:pt idx="133">
                  <c:v>6.8</c:v>
                </c:pt>
                <c:pt idx="134">
                  <c:v>7.3</c:v>
                </c:pt>
                <c:pt idx="135">
                  <c:v>7.7</c:v>
                </c:pt>
                <c:pt idx="136">
                  <c:v>7.8</c:v>
                </c:pt>
                <c:pt idx="137">
                  <c:v>8.4</c:v>
                </c:pt>
                <c:pt idx="138">
                  <c:v>7.6</c:v>
                </c:pt>
                <c:pt idx="139">
                  <c:v>6.4</c:v>
                </c:pt>
                <c:pt idx="140">
                  <c:v>5.4</c:v>
                </c:pt>
                <c:pt idx="141">
                  <c:v>5.6</c:v>
                </c:pt>
                <c:pt idx="142">
                  <c:v>5.3</c:v>
                </c:pt>
                <c:pt idx="143">
                  <c:v>4.9000000000000004</c:v>
                </c:pt>
                <c:pt idx="144">
                  <c:v>5.3</c:v>
                </c:pt>
                <c:pt idx="145">
                  <c:v>5.7</c:v>
                </c:pt>
                <c:pt idx="146">
                  <c:v>6</c:v>
                </c:pt>
                <c:pt idx="147">
                  <c:v>5.8</c:v>
                </c:pt>
                <c:pt idx="148">
                  <c:v>5.7</c:v>
                </c:pt>
                <c:pt idx="149">
                  <c:v>5.8</c:v>
                </c:pt>
                <c:pt idx="150">
                  <c:v>6.4</c:v>
                </c:pt>
                <c:pt idx="151">
                  <c:v>5.2</c:v>
                </c:pt>
                <c:pt idx="152">
                  <c:v>4.4000000000000004</c:v>
                </c:pt>
                <c:pt idx="153">
                  <c:v>3.8</c:v>
                </c:pt>
                <c:pt idx="154">
                  <c:v>3.4</c:v>
                </c:pt>
                <c:pt idx="155">
                  <c:v>3.2</c:v>
                </c:pt>
                <c:pt idx="156">
                  <c:v>3.3</c:v>
                </c:pt>
                <c:pt idx="157">
                  <c:v>3.6</c:v>
                </c:pt>
                <c:pt idx="158">
                  <c:v>3.7</c:v>
                </c:pt>
                <c:pt idx="159">
                  <c:v>4</c:v>
                </c:pt>
                <c:pt idx="160">
                  <c:v>4.5</c:v>
                </c:pt>
                <c:pt idx="161">
                  <c:v>4.2</c:v>
                </c:pt>
                <c:pt idx="162">
                  <c:v>3.7</c:v>
                </c:pt>
                <c:pt idx="163">
                  <c:v>2.9</c:v>
                </c:pt>
                <c:pt idx="164">
                  <c:v>3</c:v>
                </c:pt>
                <c:pt idx="165">
                  <c:v>2.9</c:v>
                </c:pt>
                <c:pt idx="166">
                  <c:v>3.1</c:v>
                </c:pt>
                <c:pt idx="167">
                  <c:v>3.2</c:v>
                </c:pt>
                <c:pt idx="168">
                  <c:v>3.2</c:v>
                </c:pt>
                <c:pt idx="169">
                  <c:v>3.4</c:v>
                </c:pt>
                <c:pt idx="170">
                  <c:v>3.3</c:v>
                </c:pt>
                <c:pt idx="171">
                  <c:v>3.2</c:v>
                </c:pt>
                <c:pt idx="172">
                  <c:v>3.4</c:v>
                </c:pt>
                <c:pt idx="173">
                  <c:v>3.4</c:v>
                </c:pt>
                <c:pt idx="174">
                  <c:v>3.3</c:v>
                </c:pt>
                <c:pt idx="175">
                  <c:v>3.1</c:v>
                </c:pt>
                <c:pt idx="176">
                  <c:v>3</c:v>
                </c:pt>
                <c:pt idx="177">
                  <c:v>2.9</c:v>
                </c:pt>
                <c:pt idx="178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400000"/>
        <c:axId val="172414464"/>
      </c:lineChart>
      <c:catAx>
        <c:axId val="172400000"/>
        <c:scaling>
          <c:orientation val="minMax"/>
        </c:scaling>
        <c:delete val="0"/>
        <c:axPos val="b"/>
        <c:majorTickMark val="out"/>
        <c:minorTickMark val="none"/>
        <c:tickLblPos val="nextTo"/>
        <c:crossAx val="172414464"/>
        <c:crosses val="autoZero"/>
        <c:auto val="1"/>
        <c:lblAlgn val="ctr"/>
        <c:lblOffset val="100"/>
        <c:tickLblSkip val="12"/>
        <c:noMultiLvlLbl val="0"/>
      </c:catAx>
      <c:valAx>
        <c:axId val="172414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2400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Sheet1!$A$2:$A$181</c:f>
              <c:strCache>
                <c:ptCount val="180"/>
                <c:pt idx="0">
                  <c:v>2000 - Jan</c:v>
                </c:pt>
                <c:pt idx="1">
                  <c:v>2000 - Feb</c:v>
                </c:pt>
                <c:pt idx="2">
                  <c:v>2000 - Mar</c:v>
                </c:pt>
                <c:pt idx="3">
                  <c:v>2000 - Apr</c:v>
                </c:pt>
                <c:pt idx="4">
                  <c:v>2000 - May</c:v>
                </c:pt>
                <c:pt idx="5">
                  <c:v>2000 - Jun</c:v>
                </c:pt>
                <c:pt idx="6">
                  <c:v>2000 - Jul</c:v>
                </c:pt>
                <c:pt idx="7">
                  <c:v>2000 - Aug</c:v>
                </c:pt>
                <c:pt idx="8">
                  <c:v>2000 - Sep</c:v>
                </c:pt>
                <c:pt idx="9">
                  <c:v>2000 - Oct</c:v>
                </c:pt>
                <c:pt idx="10">
                  <c:v>2000 - Nov</c:v>
                </c:pt>
                <c:pt idx="11">
                  <c:v>2000 - Dec</c:v>
                </c:pt>
                <c:pt idx="12">
                  <c:v>2001 - Jan</c:v>
                </c:pt>
                <c:pt idx="13">
                  <c:v>2001 - Feb</c:v>
                </c:pt>
                <c:pt idx="14">
                  <c:v>2001 - Mar</c:v>
                </c:pt>
                <c:pt idx="15">
                  <c:v>2001 - Apr</c:v>
                </c:pt>
                <c:pt idx="16">
                  <c:v>2001 - May</c:v>
                </c:pt>
                <c:pt idx="17">
                  <c:v>2001 - Jun</c:v>
                </c:pt>
                <c:pt idx="18">
                  <c:v>2001 - Jul</c:v>
                </c:pt>
                <c:pt idx="19">
                  <c:v>2001 - Aug</c:v>
                </c:pt>
                <c:pt idx="20">
                  <c:v>2001 - Sep</c:v>
                </c:pt>
                <c:pt idx="21">
                  <c:v>2001 - Oct</c:v>
                </c:pt>
                <c:pt idx="22">
                  <c:v>2001 - Nov</c:v>
                </c:pt>
                <c:pt idx="23">
                  <c:v>2001 - Dec</c:v>
                </c:pt>
                <c:pt idx="24">
                  <c:v>2002 - Jan</c:v>
                </c:pt>
                <c:pt idx="25">
                  <c:v>2002 - Feb</c:v>
                </c:pt>
                <c:pt idx="26">
                  <c:v>2002 - Mar</c:v>
                </c:pt>
                <c:pt idx="27">
                  <c:v>2002 - Apr</c:v>
                </c:pt>
                <c:pt idx="28">
                  <c:v>2002 - May</c:v>
                </c:pt>
                <c:pt idx="29">
                  <c:v>2002 - Jun</c:v>
                </c:pt>
                <c:pt idx="30">
                  <c:v>2002 - Jul</c:v>
                </c:pt>
                <c:pt idx="31">
                  <c:v>2002 - Aug</c:v>
                </c:pt>
                <c:pt idx="32">
                  <c:v>2002 - Sep</c:v>
                </c:pt>
                <c:pt idx="33">
                  <c:v>2002 - Oct</c:v>
                </c:pt>
                <c:pt idx="34">
                  <c:v>2002 - Nov</c:v>
                </c:pt>
                <c:pt idx="35">
                  <c:v>2002 - Dec</c:v>
                </c:pt>
                <c:pt idx="36">
                  <c:v>2003 - Jan</c:v>
                </c:pt>
                <c:pt idx="37">
                  <c:v>2003 - Feb</c:v>
                </c:pt>
                <c:pt idx="38">
                  <c:v>2003 - Mar</c:v>
                </c:pt>
                <c:pt idx="39">
                  <c:v>2003 - Apr</c:v>
                </c:pt>
                <c:pt idx="40">
                  <c:v>2003 - May</c:v>
                </c:pt>
                <c:pt idx="41">
                  <c:v>2003 - Jun</c:v>
                </c:pt>
                <c:pt idx="42">
                  <c:v>2003 - Jul</c:v>
                </c:pt>
                <c:pt idx="43">
                  <c:v>2003 - Aug</c:v>
                </c:pt>
                <c:pt idx="44">
                  <c:v>2003 - Sep</c:v>
                </c:pt>
                <c:pt idx="45">
                  <c:v>2003 - Oct</c:v>
                </c:pt>
                <c:pt idx="46">
                  <c:v>2003 - Nov</c:v>
                </c:pt>
                <c:pt idx="47">
                  <c:v>2003 - Dec</c:v>
                </c:pt>
                <c:pt idx="48">
                  <c:v>2004 - Jan</c:v>
                </c:pt>
                <c:pt idx="49">
                  <c:v>2004 - Feb</c:v>
                </c:pt>
                <c:pt idx="50">
                  <c:v>2004 - Mar</c:v>
                </c:pt>
                <c:pt idx="51">
                  <c:v>2004 - Apr</c:v>
                </c:pt>
                <c:pt idx="52">
                  <c:v>2004 - May</c:v>
                </c:pt>
                <c:pt idx="53">
                  <c:v>2004 - Jun</c:v>
                </c:pt>
                <c:pt idx="54">
                  <c:v>2004 - Jul</c:v>
                </c:pt>
                <c:pt idx="55">
                  <c:v>2004 - Aug</c:v>
                </c:pt>
                <c:pt idx="56">
                  <c:v>2004 - Sep</c:v>
                </c:pt>
                <c:pt idx="57">
                  <c:v>2004 - Oct</c:v>
                </c:pt>
                <c:pt idx="58">
                  <c:v>2004 - Nov</c:v>
                </c:pt>
                <c:pt idx="59">
                  <c:v>2004 - Dec</c:v>
                </c:pt>
                <c:pt idx="60">
                  <c:v>2005 - Jan</c:v>
                </c:pt>
                <c:pt idx="61">
                  <c:v>2005 - Feb</c:v>
                </c:pt>
                <c:pt idx="62">
                  <c:v>2005 - Mar</c:v>
                </c:pt>
                <c:pt idx="63">
                  <c:v>2005 - Apr</c:v>
                </c:pt>
                <c:pt idx="64">
                  <c:v>2005 - May</c:v>
                </c:pt>
                <c:pt idx="65">
                  <c:v>2005 - Jun</c:v>
                </c:pt>
                <c:pt idx="66">
                  <c:v>2005 - Jul</c:v>
                </c:pt>
                <c:pt idx="67">
                  <c:v>2005 - Aug</c:v>
                </c:pt>
                <c:pt idx="68">
                  <c:v>2005 - Sep</c:v>
                </c:pt>
                <c:pt idx="69">
                  <c:v>2005 - Oct</c:v>
                </c:pt>
                <c:pt idx="70">
                  <c:v>2005 - Nov</c:v>
                </c:pt>
                <c:pt idx="71">
                  <c:v>2005 - Dec</c:v>
                </c:pt>
                <c:pt idx="72">
                  <c:v>2006 - Jan</c:v>
                </c:pt>
                <c:pt idx="73">
                  <c:v>2006 - Feb</c:v>
                </c:pt>
                <c:pt idx="74">
                  <c:v>2006 - Mar</c:v>
                </c:pt>
                <c:pt idx="75">
                  <c:v>2006 - Apr</c:v>
                </c:pt>
                <c:pt idx="76">
                  <c:v>2006 - May</c:v>
                </c:pt>
                <c:pt idx="77">
                  <c:v>2006 - Jun</c:v>
                </c:pt>
                <c:pt idx="78">
                  <c:v>2006 - Jul</c:v>
                </c:pt>
                <c:pt idx="79">
                  <c:v>2006 - Aug</c:v>
                </c:pt>
                <c:pt idx="80">
                  <c:v>2006 - Sep</c:v>
                </c:pt>
                <c:pt idx="81">
                  <c:v>2006 - Oct</c:v>
                </c:pt>
                <c:pt idx="82">
                  <c:v>2006 - Nov</c:v>
                </c:pt>
                <c:pt idx="83">
                  <c:v>2006 - Dec</c:v>
                </c:pt>
                <c:pt idx="84">
                  <c:v>2007 - Jan</c:v>
                </c:pt>
                <c:pt idx="85">
                  <c:v>2007 - Feb</c:v>
                </c:pt>
                <c:pt idx="86">
                  <c:v>2007 - Mar</c:v>
                </c:pt>
                <c:pt idx="87">
                  <c:v>2007 - Apr</c:v>
                </c:pt>
                <c:pt idx="88">
                  <c:v>2007 - May</c:v>
                </c:pt>
                <c:pt idx="89">
                  <c:v>2007 - Jun</c:v>
                </c:pt>
                <c:pt idx="90">
                  <c:v>2007 - Jul</c:v>
                </c:pt>
                <c:pt idx="91">
                  <c:v>2007 - Aug</c:v>
                </c:pt>
                <c:pt idx="92">
                  <c:v>2007 - Sep</c:v>
                </c:pt>
                <c:pt idx="93">
                  <c:v>2007 - Oct</c:v>
                </c:pt>
                <c:pt idx="94">
                  <c:v>2007 - Nov</c:v>
                </c:pt>
                <c:pt idx="95">
                  <c:v>2007 - Dec</c:v>
                </c:pt>
                <c:pt idx="96">
                  <c:v>2008 - Jan</c:v>
                </c:pt>
                <c:pt idx="97">
                  <c:v>2008 - Feb</c:v>
                </c:pt>
                <c:pt idx="98">
                  <c:v>2008 - Mar</c:v>
                </c:pt>
                <c:pt idx="99">
                  <c:v>2008 - Apr</c:v>
                </c:pt>
                <c:pt idx="100">
                  <c:v>2008 - May</c:v>
                </c:pt>
                <c:pt idx="101">
                  <c:v>2008 - Jun</c:v>
                </c:pt>
                <c:pt idx="102">
                  <c:v>2008 - Jul</c:v>
                </c:pt>
                <c:pt idx="103">
                  <c:v>2008 - Aug</c:v>
                </c:pt>
                <c:pt idx="104">
                  <c:v>2008 - Sep</c:v>
                </c:pt>
                <c:pt idx="105">
                  <c:v>2008 - Oct</c:v>
                </c:pt>
                <c:pt idx="106">
                  <c:v>2008 - Nov</c:v>
                </c:pt>
                <c:pt idx="107">
                  <c:v>2008 - Dec</c:v>
                </c:pt>
                <c:pt idx="108">
                  <c:v>2009 - Jan</c:v>
                </c:pt>
                <c:pt idx="109">
                  <c:v>2009 - Feb</c:v>
                </c:pt>
                <c:pt idx="110">
                  <c:v>2009 - Mar</c:v>
                </c:pt>
                <c:pt idx="111">
                  <c:v>2009 - Apr</c:v>
                </c:pt>
                <c:pt idx="112">
                  <c:v>2009 - May</c:v>
                </c:pt>
                <c:pt idx="113">
                  <c:v>2009 - Jun</c:v>
                </c:pt>
                <c:pt idx="114">
                  <c:v>2009 - Jul</c:v>
                </c:pt>
                <c:pt idx="115">
                  <c:v>2009 - Aug</c:v>
                </c:pt>
                <c:pt idx="116">
                  <c:v>2009 - Sep</c:v>
                </c:pt>
                <c:pt idx="117">
                  <c:v>2009 - Oct</c:v>
                </c:pt>
                <c:pt idx="118">
                  <c:v>2009 - Nov</c:v>
                </c:pt>
                <c:pt idx="119">
                  <c:v>2009 - Dec</c:v>
                </c:pt>
                <c:pt idx="120">
                  <c:v>2010 - Jan</c:v>
                </c:pt>
                <c:pt idx="121">
                  <c:v>2010 - Feb</c:v>
                </c:pt>
                <c:pt idx="122">
                  <c:v>2010 - Mar</c:v>
                </c:pt>
                <c:pt idx="123">
                  <c:v>2010 - Apr</c:v>
                </c:pt>
                <c:pt idx="124">
                  <c:v>2010 - May</c:v>
                </c:pt>
                <c:pt idx="125">
                  <c:v>2010 - Jun</c:v>
                </c:pt>
                <c:pt idx="126">
                  <c:v>2010 - Jul</c:v>
                </c:pt>
                <c:pt idx="127">
                  <c:v>2010 - Aug</c:v>
                </c:pt>
                <c:pt idx="128">
                  <c:v>2010 - Sep</c:v>
                </c:pt>
                <c:pt idx="129">
                  <c:v>2010 - Oct</c:v>
                </c:pt>
                <c:pt idx="130">
                  <c:v>2010 - Nov</c:v>
                </c:pt>
                <c:pt idx="131">
                  <c:v>2010 - Dec</c:v>
                </c:pt>
                <c:pt idx="132">
                  <c:v>2011 - Jan</c:v>
                </c:pt>
                <c:pt idx="133">
                  <c:v>2011 - Feb</c:v>
                </c:pt>
                <c:pt idx="134">
                  <c:v>2011 - Mar</c:v>
                </c:pt>
                <c:pt idx="135">
                  <c:v>2011 - Apr</c:v>
                </c:pt>
                <c:pt idx="136">
                  <c:v>2011 - May</c:v>
                </c:pt>
                <c:pt idx="137">
                  <c:v>2011 - Jun</c:v>
                </c:pt>
                <c:pt idx="138">
                  <c:v>2011 - Jul</c:v>
                </c:pt>
                <c:pt idx="139">
                  <c:v>2011 - Aug</c:v>
                </c:pt>
                <c:pt idx="140">
                  <c:v>2011 - Sep</c:v>
                </c:pt>
                <c:pt idx="141">
                  <c:v>2011 - Oct</c:v>
                </c:pt>
                <c:pt idx="142">
                  <c:v>2011 - Nov</c:v>
                </c:pt>
                <c:pt idx="143">
                  <c:v>2011 - Dec</c:v>
                </c:pt>
                <c:pt idx="144">
                  <c:v>2012 - Jan</c:v>
                </c:pt>
                <c:pt idx="145">
                  <c:v>2012 - Feb</c:v>
                </c:pt>
                <c:pt idx="146">
                  <c:v>2012 - Mar</c:v>
                </c:pt>
                <c:pt idx="147">
                  <c:v>2012 - Apr</c:v>
                </c:pt>
                <c:pt idx="148">
                  <c:v>2012 - May</c:v>
                </c:pt>
                <c:pt idx="149">
                  <c:v>2012 - Jun</c:v>
                </c:pt>
                <c:pt idx="150">
                  <c:v>2012 - Jul</c:v>
                </c:pt>
                <c:pt idx="151">
                  <c:v>2012 - Aug</c:v>
                </c:pt>
                <c:pt idx="152">
                  <c:v>2012 - Sep</c:v>
                </c:pt>
                <c:pt idx="153">
                  <c:v>2012 - Oct</c:v>
                </c:pt>
                <c:pt idx="154">
                  <c:v>2012 - Nov</c:v>
                </c:pt>
                <c:pt idx="155">
                  <c:v>2012 - Dec</c:v>
                </c:pt>
                <c:pt idx="156">
                  <c:v>2013 - Jan</c:v>
                </c:pt>
                <c:pt idx="157">
                  <c:v>2013 - Feb</c:v>
                </c:pt>
                <c:pt idx="158">
                  <c:v>2013 - Mar</c:v>
                </c:pt>
                <c:pt idx="159">
                  <c:v>2013 - Apr</c:v>
                </c:pt>
                <c:pt idx="160">
                  <c:v>2013 - May</c:v>
                </c:pt>
                <c:pt idx="161">
                  <c:v>2013 - Jun</c:v>
                </c:pt>
                <c:pt idx="162">
                  <c:v>2013 - Jul</c:v>
                </c:pt>
                <c:pt idx="163">
                  <c:v>2013 - Aug</c:v>
                </c:pt>
                <c:pt idx="164">
                  <c:v>2013 - Sep</c:v>
                </c:pt>
                <c:pt idx="165">
                  <c:v>2013 - Oct</c:v>
                </c:pt>
                <c:pt idx="166">
                  <c:v>2013 - Nov</c:v>
                </c:pt>
                <c:pt idx="167">
                  <c:v>2013 - Dec</c:v>
                </c:pt>
                <c:pt idx="168">
                  <c:v>2014 - Jan</c:v>
                </c:pt>
                <c:pt idx="169">
                  <c:v>2014 - Feb</c:v>
                </c:pt>
                <c:pt idx="170">
                  <c:v>2014 - Mar</c:v>
                </c:pt>
                <c:pt idx="171">
                  <c:v>2014 - Apr</c:v>
                </c:pt>
                <c:pt idx="172">
                  <c:v>2014 - May</c:v>
                </c:pt>
                <c:pt idx="173">
                  <c:v>2014 - Jun</c:v>
                </c:pt>
                <c:pt idx="174">
                  <c:v>2014 - Jul</c:v>
                </c:pt>
                <c:pt idx="175">
                  <c:v>2014 - Aug</c:v>
                </c:pt>
                <c:pt idx="176">
                  <c:v>2014 - Sep</c:v>
                </c:pt>
                <c:pt idx="177">
                  <c:v>2014 - Oct</c:v>
                </c:pt>
                <c:pt idx="178">
                  <c:v>2014 - Nov</c:v>
                </c:pt>
                <c:pt idx="179">
                  <c:v>2014 - Dec</c:v>
                </c:pt>
              </c:strCache>
            </c:strRef>
          </c:cat>
          <c:val>
            <c:numRef>
              <c:f>Sheet1!$B$2:$B$181</c:f>
              <c:numCache>
                <c:formatCode>General</c:formatCode>
                <c:ptCount val="180"/>
                <c:pt idx="0">
                  <c:v>58</c:v>
                </c:pt>
                <c:pt idx="1">
                  <c:v>103</c:v>
                </c:pt>
                <c:pt idx="2">
                  <c:v>350</c:v>
                </c:pt>
                <c:pt idx="3">
                  <c:v>476</c:v>
                </c:pt>
                <c:pt idx="4">
                  <c:v>545</c:v>
                </c:pt>
                <c:pt idx="5">
                  <c:v>691</c:v>
                </c:pt>
                <c:pt idx="6">
                  <c:v>842</c:v>
                </c:pt>
                <c:pt idx="7">
                  <c:v>1007</c:v>
                </c:pt>
                <c:pt idx="8">
                  <c:v>1159</c:v>
                </c:pt>
                <c:pt idx="9">
                  <c:v>1300</c:v>
                </c:pt>
                <c:pt idx="10">
                  <c:v>1456</c:v>
                </c:pt>
                <c:pt idx="11">
                  <c:v>1561</c:v>
                </c:pt>
                <c:pt idx="12">
                  <c:v>62</c:v>
                </c:pt>
                <c:pt idx="13">
                  <c:v>124</c:v>
                </c:pt>
                <c:pt idx="14">
                  <c:v>270</c:v>
                </c:pt>
                <c:pt idx="15">
                  <c:v>406</c:v>
                </c:pt>
                <c:pt idx="16">
                  <c:v>532</c:v>
                </c:pt>
                <c:pt idx="17">
                  <c:v>686</c:v>
                </c:pt>
                <c:pt idx="18">
                  <c:v>788</c:v>
                </c:pt>
                <c:pt idx="19">
                  <c:v>937</c:v>
                </c:pt>
                <c:pt idx="20">
                  <c:v>1039</c:v>
                </c:pt>
                <c:pt idx="21">
                  <c:v>1175</c:v>
                </c:pt>
                <c:pt idx="22">
                  <c:v>1256</c:v>
                </c:pt>
                <c:pt idx="23">
                  <c:v>1486</c:v>
                </c:pt>
                <c:pt idx="24">
                  <c:v>42</c:v>
                </c:pt>
                <c:pt idx="25">
                  <c:v>103</c:v>
                </c:pt>
                <c:pt idx="26">
                  <c:v>201</c:v>
                </c:pt>
                <c:pt idx="27">
                  <c:v>315</c:v>
                </c:pt>
                <c:pt idx="28">
                  <c:v>421</c:v>
                </c:pt>
                <c:pt idx="29">
                  <c:v>585</c:v>
                </c:pt>
                <c:pt idx="30">
                  <c:v>746</c:v>
                </c:pt>
                <c:pt idx="31">
                  <c:v>987</c:v>
                </c:pt>
                <c:pt idx="32">
                  <c:v>1245</c:v>
                </c:pt>
                <c:pt idx="33">
                  <c:v>1393</c:v>
                </c:pt>
                <c:pt idx="34">
                  <c:v>1483</c:v>
                </c:pt>
                <c:pt idx="35">
                  <c:v>1522</c:v>
                </c:pt>
                <c:pt idx="36">
                  <c:v>48</c:v>
                </c:pt>
                <c:pt idx="37">
                  <c:v>141</c:v>
                </c:pt>
                <c:pt idx="38">
                  <c:v>299</c:v>
                </c:pt>
                <c:pt idx="39">
                  <c:v>412</c:v>
                </c:pt>
                <c:pt idx="40">
                  <c:v>769</c:v>
                </c:pt>
                <c:pt idx="41">
                  <c:v>896</c:v>
                </c:pt>
                <c:pt idx="42">
                  <c:v>1006</c:v>
                </c:pt>
                <c:pt idx="43">
                  <c:v>1140</c:v>
                </c:pt>
                <c:pt idx="44">
                  <c:v>1235</c:v>
                </c:pt>
                <c:pt idx="45">
                  <c:v>1358</c:v>
                </c:pt>
                <c:pt idx="46">
                  <c:v>1476</c:v>
                </c:pt>
                <c:pt idx="47">
                  <c:v>1577</c:v>
                </c:pt>
                <c:pt idx="48">
                  <c:v>90</c:v>
                </c:pt>
                <c:pt idx="49">
                  <c:v>144</c:v>
                </c:pt>
                <c:pt idx="50">
                  <c:v>460</c:v>
                </c:pt>
                <c:pt idx="51">
                  <c:v>683</c:v>
                </c:pt>
                <c:pt idx="52">
                  <c:v>813</c:v>
                </c:pt>
                <c:pt idx="53">
                  <c:v>975</c:v>
                </c:pt>
                <c:pt idx="54">
                  <c:v>1169</c:v>
                </c:pt>
                <c:pt idx="55">
                  <c:v>1310</c:v>
                </c:pt>
                <c:pt idx="56">
                  <c:v>1441</c:v>
                </c:pt>
                <c:pt idx="57">
                  <c:v>1686</c:v>
                </c:pt>
                <c:pt idx="58">
                  <c:v>1846</c:v>
                </c:pt>
                <c:pt idx="59">
                  <c:v>1908</c:v>
                </c:pt>
                <c:pt idx="60">
                  <c:v>65</c:v>
                </c:pt>
                <c:pt idx="61">
                  <c:v>146</c:v>
                </c:pt>
                <c:pt idx="62">
                  <c:v>340</c:v>
                </c:pt>
                <c:pt idx="63">
                  <c:v>488</c:v>
                </c:pt>
                <c:pt idx="64">
                  <c:v>635</c:v>
                </c:pt>
                <c:pt idx="65">
                  <c:v>733</c:v>
                </c:pt>
                <c:pt idx="66">
                  <c:v>911</c:v>
                </c:pt>
                <c:pt idx="67">
                  <c:v>1023</c:v>
                </c:pt>
                <c:pt idx="68">
                  <c:v>1222</c:v>
                </c:pt>
                <c:pt idx="69">
                  <c:v>1320</c:v>
                </c:pt>
                <c:pt idx="70">
                  <c:v>1511</c:v>
                </c:pt>
                <c:pt idx="71">
                  <c:v>1553</c:v>
                </c:pt>
                <c:pt idx="72">
                  <c:v>47</c:v>
                </c:pt>
                <c:pt idx="73">
                  <c:v>98</c:v>
                </c:pt>
                <c:pt idx="74">
                  <c:v>199</c:v>
                </c:pt>
                <c:pt idx="75">
                  <c:v>299</c:v>
                </c:pt>
                <c:pt idx="76">
                  <c:v>444</c:v>
                </c:pt>
                <c:pt idx="77">
                  <c:v>534</c:v>
                </c:pt>
                <c:pt idx="78">
                  <c:v>646</c:v>
                </c:pt>
                <c:pt idx="79">
                  <c:v>734</c:v>
                </c:pt>
                <c:pt idx="80">
                  <c:v>859</c:v>
                </c:pt>
                <c:pt idx="81">
                  <c:v>955</c:v>
                </c:pt>
                <c:pt idx="82">
                  <c:v>1018</c:v>
                </c:pt>
                <c:pt idx="83">
                  <c:v>1037</c:v>
                </c:pt>
                <c:pt idx="84">
                  <c:v>46</c:v>
                </c:pt>
                <c:pt idx="85">
                  <c:v>94</c:v>
                </c:pt>
                <c:pt idx="86">
                  <c:v>192</c:v>
                </c:pt>
                <c:pt idx="87">
                  <c:v>280</c:v>
                </c:pt>
                <c:pt idx="88">
                  <c:v>410</c:v>
                </c:pt>
                <c:pt idx="89">
                  <c:v>509</c:v>
                </c:pt>
                <c:pt idx="90">
                  <c:v>684</c:v>
                </c:pt>
                <c:pt idx="91">
                  <c:v>767</c:v>
                </c:pt>
                <c:pt idx="92">
                  <c:v>849</c:v>
                </c:pt>
                <c:pt idx="93">
                  <c:v>939</c:v>
                </c:pt>
                <c:pt idx="94">
                  <c:v>1018</c:v>
                </c:pt>
                <c:pt idx="95">
                  <c:v>1065</c:v>
                </c:pt>
                <c:pt idx="96">
                  <c:v>16</c:v>
                </c:pt>
                <c:pt idx="97">
                  <c:v>47</c:v>
                </c:pt>
                <c:pt idx="98">
                  <c:v>158</c:v>
                </c:pt>
                <c:pt idx="99">
                  <c:v>242</c:v>
                </c:pt>
                <c:pt idx="100">
                  <c:v>352</c:v>
                </c:pt>
                <c:pt idx="101">
                  <c:v>414</c:v>
                </c:pt>
                <c:pt idx="102">
                  <c:v>517</c:v>
                </c:pt>
                <c:pt idx="103">
                  <c:v>604</c:v>
                </c:pt>
                <c:pt idx="104">
                  <c:v>679</c:v>
                </c:pt>
                <c:pt idx="105">
                  <c:v>810</c:v>
                </c:pt>
                <c:pt idx="106">
                  <c:v>845</c:v>
                </c:pt>
                <c:pt idx="107">
                  <c:v>909</c:v>
                </c:pt>
                <c:pt idx="108">
                  <c:v>27</c:v>
                </c:pt>
                <c:pt idx="109">
                  <c:v>45</c:v>
                </c:pt>
                <c:pt idx="110">
                  <c:v>90</c:v>
                </c:pt>
                <c:pt idx="111">
                  <c:v>222</c:v>
                </c:pt>
                <c:pt idx="112">
                  <c:v>331</c:v>
                </c:pt>
                <c:pt idx="113">
                  <c:v>485</c:v>
                </c:pt>
                <c:pt idx="114">
                  <c:v>573</c:v>
                </c:pt>
                <c:pt idx="115">
                  <c:v>636</c:v>
                </c:pt>
                <c:pt idx="116">
                  <c:v>716</c:v>
                </c:pt>
                <c:pt idx="117">
                  <c:v>831</c:v>
                </c:pt>
                <c:pt idx="118">
                  <c:v>987</c:v>
                </c:pt>
                <c:pt idx="119">
                  <c:v>1120</c:v>
                </c:pt>
                <c:pt idx="120">
                  <c:v>25</c:v>
                </c:pt>
                <c:pt idx="121">
                  <c:v>63</c:v>
                </c:pt>
                <c:pt idx="122">
                  <c:v>150</c:v>
                </c:pt>
                <c:pt idx="123">
                  <c:v>220</c:v>
                </c:pt>
                <c:pt idx="124">
                  <c:v>338</c:v>
                </c:pt>
                <c:pt idx="125">
                  <c:v>397</c:v>
                </c:pt>
                <c:pt idx="126">
                  <c:v>472</c:v>
                </c:pt>
                <c:pt idx="127">
                  <c:v>562</c:v>
                </c:pt>
                <c:pt idx="128">
                  <c:v>597</c:v>
                </c:pt>
                <c:pt idx="129">
                  <c:v>669</c:v>
                </c:pt>
                <c:pt idx="130">
                  <c:v>767</c:v>
                </c:pt>
                <c:pt idx="131">
                  <c:v>789</c:v>
                </c:pt>
                <c:pt idx="132">
                  <c:v>12</c:v>
                </c:pt>
                <c:pt idx="133">
                  <c:v>53</c:v>
                </c:pt>
                <c:pt idx="134">
                  <c:v>147</c:v>
                </c:pt>
                <c:pt idx="135">
                  <c:v>250</c:v>
                </c:pt>
                <c:pt idx="136">
                  <c:v>325</c:v>
                </c:pt>
                <c:pt idx="137">
                  <c:v>400</c:v>
                </c:pt>
                <c:pt idx="138">
                  <c:v>449</c:v>
                </c:pt>
                <c:pt idx="139">
                  <c:v>545</c:v>
                </c:pt>
                <c:pt idx="140">
                  <c:v>595</c:v>
                </c:pt>
                <c:pt idx="141">
                  <c:v>628</c:v>
                </c:pt>
                <c:pt idx="142">
                  <c:v>682</c:v>
                </c:pt>
                <c:pt idx="143">
                  <c:v>687</c:v>
                </c:pt>
                <c:pt idx="144">
                  <c:v>34</c:v>
                </c:pt>
                <c:pt idx="145">
                  <c:v>60</c:v>
                </c:pt>
                <c:pt idx="146">
                  <c:v>119</c:v>
                </c:pt>
                <c:pt idx="147">
                  <c:v>185</c:v>
                </c:pt>
                <c:pt idx="148">
                  <c:v>271</c:v>
                </c:pt>
                <c:pt idx="149">
                  <c:v>354</c:v>
                </c:pt>
                <c:pt idx="150">
                  <c:v>425</c:v>
                </c:pt>
                <c:pt idx="151">
                  <c:v>490</c:v>
                </c:pt>
                <c:pt idx="152">
                  <c:v>548</c:v>
                </c:pt>
                <c:pt idx="153">
                  <c:v>632</c:v>
                </c:pt>
                <c:pt idx="154">
                  <c:v>721</c:v>
                </c:pt>
                <c:pt idx="155">
                  <c:v>747</c:v>
                </c:pt>
                <c:pt idx="156">
                  <c:v>29</c:v>
                </c:pt>
                <c:pt idx="157">
                  <c:v>62</c:v>
                </c:pt>
                <c:pt idx="158">
                  <c:v>137</c:v>
                </c:pt>
                <c:pt idx="159">
                  <c:v>302</c:v>
                </c:pt>
                <c:pt idx="160">
                  <c:v>392</c:v>
                </c:pt>
                <c:pt idx="161">
                  <c:v>486</c:v>
                </c:pt>
                <c:pt idx="162">
                  <c:v>577</c:v>
                </c:pt>
                <c:pt idx="163">
                  <c:v>649</c:v>
                </c:pt>
                <c:pt idx="164">
                  <c:v>733</c:v>
                </c:pt>
                <c:pt idx="165">
                  <c:v>809</c:v>
                </c:pt>
                <c:pt idx="166">
                  <c:v>828</c:v>
                </c:pt>
                <c:pt idx="167">
                  <c:v>895</c:v>
                </c:pt>
                <c:pt idx="168">
                  <c:v>21</c:v>
                </c:pt>
                <c:pt idx="169">
                  <c:v>45</c:v>
                </c:pt>
                <c:pt idx="170">
                  <c:v>117</c:v>
                </c:pt>
                <c:pt idx="171">
                  <c:v>206</c:v>
                </c:pt>
                <c:pt idx="172">
                  <c:v>294</c:v>
                </c:pt>
                <c:pt idx="173">
                  <c:v>380</c:v>
                </c:pt>
                <c:pt idx="174">
                  <c:v>464</c:v>
                </c:pt>
                <c:pt idx="175">
                  <c:v>560</c:v>
                </c:pt>
                <c:pt idx="176">
                  <c:v>650</c:v>
                </c:pt>
                <c:pt idx="177">
                  <c:v>719</c:v>
                </c:pt>
                <c:pt idx="178">
                  <c:v>772</c:v>
                </c:pt>
                <c:pt idx="179">
                  <c:v>826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818816"/>
        <c:axId val="172820352"/>
      </c:barChart>
      <c:catAx>
        <c:axId val="172818816"/>
        <c:scaling>
          <c:orientation val="minMax"/>
        </c:scaling>
        <c:delete val="0"/>
        <c:axPos val="b"/>
        <c:majorTickMark val="out"/>
        <c:minorTickMark val="none"/>
        <c:tickLblPos val="nextTo"/>
        <c:crossAx val="172820352"/>
        <c:crosses val="autoZero"/>
        <c:auto val="1"/>
        <c:lblAlgn val="ctr"/>
        <c:lblOffset val="100"/>
        <c:tickLblSkip val="12"/>
        <c:noMultiLvlLbl val="0"/>
      </c:catAx>
      <c:valAx>
        <c:axId val="172820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2818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Payroll Jbs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cat>
            <c:strRef>
              <c:f>Sheet1!$A$2:$A$184</c:f>
              <c:strCache>
                <c:ptCount val="183"/>
                <c:pt idx="0">
                  <c:v>2000 - Jan</c:v>
                </c:pt>
                <c:pt idx="1">
                  <c:v>2000 - Feb</c:v>
                </c:pt>
                <c:pt idx="2">
                  <c:v>2000 - Mar</c:v>
                </c:pt>
                <c:pt idx="3">
                  <c:v>2000 - Apr</c:v>
                </c:pt>
                <c:pt idx="4">
                  <c:v>2000 - May</c:v>
                </c:pt>
                <c:pt idx="5">
                  <c:v>2000 - Jun</c:v>
                </c:pt>
                <c:pt idx="6">
                  <c:v>2000 - Jul</c:v>
                </c:pt>
                <c:pt idx="7">
                  <c:v>2000 - Aug</c:v>
                </c:pt>
                <c:pt idx="8">
                  <c:v>2000 - Sep</c:v>
                </c:pt>
                <c:pt idx="9">
                  <c:v>2000 - Oct</c:v>
                </c:pt>
                <c:pt idx="10">
                  <c:v>2000 - Nov</c:v>
                </c:pt>
                <c:pt idx="11">
                  <c:v>2000 - Dec</c:v>
                </c:pt>
                <c:pt idx="12">
                  <c:v>2001 - Jan</c:v>
                </c:pt>
                <c:pt idx="13">
                  <c:v>2001 - Feb</c:v>
                </c:pt>
                <c:pt idx="14">
                  <c:v>2001 - Mar</c:v>
                </c:pt>
                <c:pt idx="15">
                  <c:v>2001 - Apr</c:v>
                </c:pt>
                <c:pt idx="16">
                  <c:v>2001 - May</c:v>
                </c:pt>
                <c:pt idx="17">
                  <c:v>2001 - Jun</c:v>
                </c:pt>
                <c:pt idx="18">
                  <c:v>2001 - Jul</c:v>
                </c:pt>
                <c:pt idx="19">
                  <c:v>2001 - Aug</c:v>
                </c:pt>
                <c:pt idx="20">
                  <c:v>2001 - Sep</c:v>
                </c:pt>
                <c:pt idx="21">
                  <c:v>2001 - Oct</c:v>
                </c:pt>
                <c:pt idx="22">
                  <c:v>2001 - Nov</c:v>
                </c:pt>
                <c:pt idx="23">
                  <c:v>2001 - Dec</c:v>
                </c:pt>
                <c:pt idx="24">
                  <c:v>2002 - Jan</c:v>
                </c:pt>
                <c:pt idx="25">
                  <c:v>2002 - Feb</c:v>
                </c:pt>
                <c:pt idx="26">
                  <c:v>2002 - Mar</c:v>
                </c:pt>
                <c:pt idx="27">
                  <c:v>2002 - Apr</c:v>
                </c:pt>
                <c:pt idx="28">
                  <c:v>2002 - May</c:v>
                </c:pt>
                <c:pt idx="29">
                  <c:v>2002 - Jun</c:v>
                </c:pt>
                <c:pt idx="30">
                  <c:v>2002 - Jul</c:v>
                </c:pt>
                <c:pt idx="31">
                  <c:v>2002 - Aug</c:v>
                </c:pt>
                <c:pt idx="32">
                  <c:v>2002 - Sep</c:v>
                </c:pt>
                <c:pt idx="33">
                  <c:v>2002 - Oct</c:v>
                </c:pt>
                <c:pt idx="34">
                  <c:v>2002 - Nov</c:v>
                </c:pt>
                <c:pt idx="35">
                  <c:v>2002 - Dec</c:v>
                </c:pt>
                <c:pt idx="36">
                  <c:v>2003 - Jan</c:v>
                </c:pt>
                <c:pt idx="37">
                  <c:v>2003 - Feb</c:v>
                </c:pt>
                <c:pt idx="38">
                  <c:v>2003 - Mar</c:v>
                </c:pt>
                <c:pt idx="39">
                  <c:v>2003 - Apr</c:v>
                </c:pt>
                <c:pt idx="40">
                  <c:v>2003 - May</c:v>
                </c:pt>
                <c:pt idx="41">
                  <c:v>2003 - Jun</c:v>
                </c:pt>
                <c:pt idx="42">
                  <c:v>2003 - Jul</c:v>
                </c:pt>
                <c:pt idx="43">
                  <c:v>2003 - Aug</c:v>
                </c:pt>
                <c:pt idx="44">
                  <c:v>2003 - Sep</c:v>
                </c:pt>
                <c:pt idx="45">
                  <c:v>2003 - Oct</c:v>
                </c:pt>
                <c:pt idx="46">
                  <c:v>2003 - Nov</c:v>
                </c:pt>
                <c:pt idx="47">
                  <c:v>2003 - Dec</c:v>
                </c:pt>
                <c:pt idx="48">
                  <c:v>2004 - Jan</c:v>
                </c:pt>
                <c:pt idx="49">
                  <c:v>2004 - Feb</c:v>
                </c:pt>
                <c:pt idx="50">
                  <c:v>2004 - Mar</c:v>
                </c:pt>
                <c:pt idx="51">
                  <c:v>2004 - Apr</c:v>
                </c:pt>
                <c:pt idx="52">
                  <c:v>2004 - May</c:v>
                </c:pt>
                <c:pt idx="53">
                  <c:v>2004 - Jun</c:v>
                </c:pt>
                <c:pt idx="54">
                  <c:v>2004 - Jul</c:v>
                </c:pt>
                <c:pt idx="55">
                  <c:v>2004 - Aug</c:v>
                </c:pt>
                <c:pt idx="56">
                  <c:v>2004 - Sep</c:v>
                </c:pt>
                <c:pt idx="57">
                  <c:v>2004 - Oct</c:v>
                </c:pt>
                <c:pt idx="58">
                  <c:v>2004 - Nov</c:v>
                </c:pt>
                <c:pt idx="59">
                  <c:v>2004 - Dec</c:v>
                </c:pt>
                <c:pt idx="60">
                  <c:v>2005 - Jan</c:v>
                </c:pt>
                <c:pt idx="61">
                  <c:v>2005 - Feb</c:v>
                </c:pt>
                <c:pt idx="62">
                  <c:v>2005 - Mar</c:v>
                </c:pt>
                <c:pt idx="63">
                  <c:v>2005 - Apr</c:v>
                </c:pt>
                <c:pt idx="64">
                  <c:v>2005 - May</c:v>
                </c:pt>
                <c:pt idx="65">
                  <c:v>2005 - Jun</c:v>
                </c:pt>
                <c:pt idx="66">
                  <c:v>2005 - Jul</c:v>
                </c:pt>
                <c:pt idx="67">
                  <c:v>2005 - Aug</c:v>
                </c:pt>
                <c:pt idx="68">
                  <c:v>2005 - Sep</c:v>
                </c:pt>
                <c:pt idx="69">
                  <c:v>2005 - Oct</c:v>
                </c:pt>
                <c:pt idx="70">
                  <c:v>2005 - Nov</c:v>
                </c:pt>
                <c:pt idx="71">
                  <c:v>2005 - Dec</c:v>
                </c:pt>
                <c:pt idx="72">
                  <c:v>2006 - Jan</c:v>
                </c:pt>
                <c:pt idx="73">
                  <c:v>2006 - Feb</c:v>
                </c:pt>
                <c:pt idx="74">
                  <c:v>2006 - Mar</c:v>
                </c:pt>
                <c:pt idx="75">
                  <c:v>2006 - Apr</c:v>
                </c:pt>
                <c:pt idx="76">
                  <c:v>2006 - May</c:v>
                </c:pt>
                <c:pt idx="77">
                  <c:v>2006 - Jun</c:v>
                </c:pt>
                <c:pt idx="78">
                  <c:v>2006 - Jul</c:v>
                </c:pt>
                <c:pt idx="79">
                  <c:v>2006 - Aug</c:v>
                </c:pt>
                <c:pt idx="80">
                  <c:v>2006 - Sep</c:v>
                </c:pt>
                <c:pt idx="81">
                  <c:v>2006 - Oct</c:v>
                </c:pt>
                <c:pt idx="82">
                  <c:v>2006 - Nov</c:v>
                </c:pt>
                <c:pt idx="83">
                  <c:v>2006 - Dec</c:v>
                </c:pt>
                <c:pt idx="84">
                  <c:v>2007 - Jan</c:v>
                </c:pt>
                <c:pt idx="85">
                  <c:v>2007 - Feb</c:v>
                </c:pt>
                <c:pt idx="86">
                  <c:v>2007 - Mar</c:v>
                </c:pt>
                <c:pt idx="87">
                  <c:v>2007 - Apr</c:v>
                </c:pt>
                <c:pt idx="88">
                  <c:v>2007 - May</c:v>
                </c:pt>
                <c:pt idx="89">
                  <c:v>2007 - Jun</c:v>
                </c:pt>
                <c:pt idx="90">
                  <c:v>2007 - Jul</c:v>
                </c:pt>
                <c:pt idx="91">
                  <c:v>2007 - Aug</c:v>
                </c:pt>
                <c:pt idx="92">
                  <c:v>2007 - Sep</c:v>
                </c:pt>
                <c:pt idx="93">
                  <c:v>2007 - Oct</c:v>
                </c:pt>
                <c:pt idx="94">
                  <c:v>2007 - Nov</c:v>
                </c:pt>
                <c:pt idx="95">
                  <c:v>2007 - Dec</c:v>
                </c:pt>
                <c:pt idx="96">
                  <c:v>2008 - Jan</c:v>
                </c:pt>
                <c:pt idx="97">
                  <c:v>2008 - Feb</c:v>
                </c:pt>
                <c:pt idx="98">
                  <c:v>2008 - Mar</c:v>
                </c:pt>
                <c:pt idx="99">
                  <c:v>2008 - Apr</c:v>
                </c:pt>
                <c:pt idx="100">
                  <c:v>2008 - May</c:v>
                </c:pt>
                <c:pt idx="101">
                  <c:v>2008 - Jun</c:v>
                </c:pt>
                <c:pt idx="102">
                  <c:v>2008 - Jul</c:v>
                </c:pt>
                <c:pt idx="103">
                  <c:v>2008 - Aug</c:v>
                </c:pt>
                <c:pt idx="104">
                  <c:v>2008 - Sep</c:v>
                </c:pt>
                <c:pt idx="105">
                  <c:v>2008 - Oct</c:v>
                </c:pt>
                <c:pt idx="106">
                  <c:v>2008 - Nov</c:v>
                </c:pt>
                <c:pt idx="107">
                  <c:v>2008 - Dec</c:v>
                </c:pt>
                <c:pt idx="108">
                  <c:v>2009 - Jan</c:v>
                </c:pt>
                <c:pt idx="109">
                  <c:v>2009 - Feb</c:v>
                </c:pt>
                <c:pt idx="110">
                  <c:v>2009 - Mar</c:v>
                </c:pt>
                <c:pt idx="111">
                  <c:v>2009 - Apr</c:v>
                </c:pt>
                <c:pt idx="112">
                  <c:v>2009 - May</c:v>
                </c:pt>
                <c:pt idx="113">
                  <c:v>2009 - Jun</c:v>
                </c:pt>
                <c:pt idx="114">
                  <c:v>2009 - Jul</c:v>
                </c:pt>
                <c:pt idx="115">
                  <c:v>2009 - Aug</c:v>
                </c:pt>
                <c:pt idx="116">
                  <c:v>2009 - Sep</c:v>
                </c:pt>
                <c:pt idx="117">
                  <c:v>2009 - Oct</c:v>
                </c:pt>
                <c:pt idx="118">
                  <c:v>2009 - Nov</c:v>
                </c:pt>
                <c:pt idx="119">
                  <c:v>2009 - Dec</c:v>
                </c:pt>
                <c:pt idx="120">
                  <c:v>2010 - Jan</c:v>
                </c:pt>
                <c:pt idx="121">
                  <c:v>2010 - Feb</c:v>
                </c:pt>
                <c:pt idx="122">
                  <c:v>2010 - Mar</c:v>
                </c:pt>
                <c:pt idx="123">
                  <c:v>2010 - Apr</c:v>
                </c:pt>
                <c:pt idx="124">
                  <c:v>2010 - May</c:v>
                </c:pt>
                <c:pt idx="125">
                  <c:v>2010 - Jun</c:v>
                </c:pt>
                <c:pt idx="126">
                  <c:v>2010 - Jul</c:v>
                </c:pt>
                <c:pt idx="127">
                  <c:v>2010 - Aug</c:v>
                </c:pt>
                <c:pt idx="128">
                  <c:v>2010 - Sep</c:v>
                </c:pt>
                <c:pt idx="129">
                  <c:v>2010 - Oct</c:v>
                </c:pt>
                <c:pt idx="130">
                  <c:v>2010 - Nov</c:v>
                </c:pt>
                <c:pt idx="131">
                  <c:v>2010 - Dec</c:v>
                </c:pt>
                <c:pt idx="132">
                  <c:v>2011 - Jan</c:v>
                </c:pt>
                <c:pt idx="133">
                  <c:v>2011 - Feb</c:v>
                </c:pt>
                <c:pt idx="134">
                  <c:v>2011 - Mar</c:v>
                </c:pt>
                <c:pt idx="135">
                  <c:v>2011 - Apr</c:v>
                </c:pt>
                <c:pt idx="136">
                  <c:v>2011 - May</c:v>
                </c:pt>
                <c:pt idx="137">
                  <c:v>2011 - Jun</c:v>
                </c:pt>
                <c:pt idx="138">
                  <c:v>2011 - Jul</c:v>
                </c:pt>
                <c:pt idx="139">
                  <c:v>2011 - Aug</c:v>
                </c:pt>
                <c:pt idx="140">
                  <c:v>2011 - Sep</c:v>
                </c:pt>
                <c:pt idx="141">
                  <c:v>2011 - Oct</c:v>
                </c:pt>
                <c:pt idx="142">
                  <c:v>2011 - Nov</c:v>
                </c:pt>
                <c:pt idx="143">
                  <c:v>2011 - Dec</c:v>
                </c:pt>
                <c:pt idx="144">
                  <c:v>2012 - Jan</c:v>
                </c:pt>
                <c:pt idx="145">
                  <c:v>2012 - Feb</c:v>
                </c:pt>
                <c:pt idx="146">
                  <c:v>2012 - Mar</c:v>
                </c:pt>
                <c:pt idx="147">
                  <c:v>2012 - Apr</c:v>
                </c:pt>
                <c:pt idx="148">
                  <c:v>2012 - May</c:v>
                </c:pt>
                <c:pt idx="149">
                  <c:v>2012 - Jun</c:v>
                </c:pt>
                <c:pt idx="150">
                  <c:v>2012 - Jul</c:v>
                </c:pt>
                <c:pt idx="151">
                  <c:v>2012 - Aug</c:v>
                </c:pt>
                <c:pt idx="152">
                  <c:v>2012 - Sep</c:v>
                </c:pt>
                <c:pt idx="153">
                  <c:v>2012 - Oct</c:v>
                </c:pt>
                <c:pt idx="154">
                  <c:v>2012 - Nov</c:v>
                </c:pt>
                <c:pt idx="155">
                  <c:v>2012 - Dec</c:v>
                </c:pt>
                <c:pt idx="156">
                  <c:v>2013 - Jan</c:v>
                </c:pt>
                <c:pt idx="157">
                  <c:v>2013 - Feb</c:v>
                </c:pt>
                <c:pt idx="158">
                  <c:v>2013 - Mar</c:v>
                </c:pt>
                <c:pt idx="159">
                  <c:v>2013 - Apr</c:v>
                </c:pt>
                <c:pt idx="160">
                  <c:v>2013 - May</c:v>
                </c:pt>
                <c:pt idx="161">
                  <c:v>2013 - Jun</c:v>
                </c:pt>
                <c:pt idx="162">
                  <c:v>2013 - Jul</c:v>
                </c:pt>
                <c:pt idx="163">
                  <c:v>2013 - Aug</c:v>
                </c:pt>
                <c:pt idx="164">
                  <c:v>2013 - Sep</c:v>
                </c:pt>
                <c:pt idx="165">
                  <c:v>2013 - Oct</c:v>
                </c:pt>
                <c:pt idx="166">
                  <c:v>2013 - Nov</c:v>
                </c:pt>
                <c:pt idx="167">
                  <c:v>2013 - Dec</c:v>
                </c:pt>
                <c:pt idx="168">
                  <c:v>2014 - Jan</c:v>
                </c:pt>
                <c:pt idx="169">
                  <c:v>2014 - Feb</c:v>
                </c:pt>
                <c:pt idx="170">
                  <c:v>2014 - Mar</c:v>
                </c:pt>
                <c:pt idx="171">
                  <c:v>2014 - Apr</c:v>
                </c:pt>
                <c:pt idx="172">
                  <c:v>2014 - May</c:v>
                </c:pt>
                <c:pt idx="173">
                  <c:v>2014 - Jun</c:v>
                </c:pt>
                <c:pt idx="174">
                  <c:v>2014 - Jul</c:v>
                </c:pt>
                <c:pt idx="175">
                  <c:v>2014 - Aug</c:v>
                </c:pt>
                <c:pt idx="176">
                  <c:v>2014 - Sep</c:v>
                </c:pt>
                <c:pt idx="177">
                  <c:v>2014 - Oct</c:v>
                </c:pt>
                <c:pt idx="178">
                  <c:v>2014 - Nov</c:v>
                </c:pt>
                <c:pt idx="179">
                  <c:v>2014 - Dec</c:v>
                </c:pt>
                <c:pt idx="180">
                  <c:v>2015 - Jan</c:v>
                </c:pt>
                <c:pt idx="181">
                  <c:v>2014 - Dec</c:v>
                </c:pt>
                <c:pt idx="182">
                  <c:v>2015 - Jan</c:v>
                </c:pt>
              </c:strCache>
            </c:strRef>
          </c:cat>
          <c:val>
            <c:numRef>
              <c:f>Sheet1!$B$2:$B$184</c:f>
              <c:numCache>
                <c:formatCode>General</c:formatCode>
                <c:ptCount val="183"/>
                <c:pt idx="0">
                  <c:v>131009</c:v>
                </c:pt>
                <c:pt idx="1">
                  <c:v>131139</c:v>
                </c:pt>
                <c:pt idx="2">
                  <c:v>131606</c:v>
                </c:pt>
                <c:pt idx="3">
                  <c:v>131893</c:v>
                </c:pt>
                <c:pt idx="4">
                  <c:v>132119</c:v>
                </c:pt>
                <c:pt idx="5">
                  <c:v>132072</c:v>
                </c:pt>
                <c:pt idx="6">
                  <c:v>132251</c:v>
                </c:pt>
                <c:pt idx="7">
                  <c:v>132236</c:v>
                </c:pt>
                <c:pt idx="8">
                  <c:v>132371</c:v>
                </c:pt>
                <c:pt idx="9">
                  <c:v>132356</c:v>
                </c:pt>
                <c:pt idx="10">
                  <c:v>132581</c:v>
                </c:pt>
                <c:pt idx="11">
                  <c:v>132723</c:v>
                </c:pt>
                <c:pt idx="12">
                  <c:v>132696</c:v>
                </c:pt>
                <c:pt idx="13">
                  <c:v>132767</c:v>
                </c:pt>
                <c:pt idx="14">
                  <c:v>132742</c:v>
                </c:pt>
                <c:pt idx="15">
                  <c:v>132460</c:v>
                </c:pt>
                <c:pt idx="16">
                  <c:v>132422</c:v>
                </c:pt>
                <c:pt idx="17">
                  <c:v>132291</c:v>
                </c:pt>
                <c:pt idx="18">
                  <c:v>132179</c:v>
                </c:pt>
                <c:pt idx="19">
                  <c:v>132019</c:v>
                </c:pt>
                <c:pt idx="20">
                  <c:v>131778</c:v>
                </c:pt>
                <c:pt idx="21">
                  <c:v>131453</c:v>
                </c:pt>
                <c:pt idx="22">
                  <c:v>131159</c:v>
                </c:pt>
                <c:pt idx="23">
                  <c:v>130988</c:v>
                </c:pt>
                <c:pt idx="24">
                  <c:v>130849</c:v>
                </c:pt>
                <c:pt idx="25">
                  <c:v>130715</c:v>
                </c:pt>
                <c:pt idx="26">
                  <c:v>130695</c:v>
                </c:pt>
                <c:pt idx="27">
                  <c:v>130615</c:v>
                </c:pt>
                <c:pt idx="28">
                  <c:v>130607</c:v>
                </c:pt>
                <c:pt idx="29">
                  <c:v>130663</c:v>
                </c:pt>
                <c:pt idx="30">
                  <c:v>130579</c:v>
                </c:pt>
                <c:pt idx="31">
                  <c:v>130563</c:v>
                </c:pt>
                <c:pt idx="32">
                  <c:v>130503</c:v>
                </c:pt>
                <c:pt idx="33">
                  <c:v>130628</c:v>
                </c:pt>
                <c:pt idx="34">
                  <c:v>130638</c:v>
                </c:pt>
                <c:pt idx="35">
                  <c:v>130481</c:v>
                </c:pt>
                <c:pt idx="36">
                  <c:v>130572</c:v>
                </c:pt>
                <c:pt idx="37">
                  <c:v>130421</c:v>
                </c:pt>
                <c:pt idx="38">
                  <c:v>130211</c:v>
                </c:pt>
                <c:pt idx="39">
                  <c:v>130167</c:v>
                </c:pt>
                <c:pt idx="40">
                  <c:v>130157</c:v>
                </c:pt>
                <c:pt idx="41">
                  <c:v>130166</c:v>
                </c:pt>
                <c:pt idx="42">
                  <c:v>130190</c:v>
                </c:pt>
                <c:pt idx="43">
                  <c:v>130147</c:v>
                </c:pt>
                <c:pt idx="44">
                  <c:v>130250</c:v>
                </c:pt>
                <c:pt idx="45">
                  <c:v>130446</c:v>
                </c:pt>
                <c:pt idx="46">
                  <c:v>130463</c:v>
                </c:pt>
                <c:pt idx="47">
                  <c:v>130586</c:v>
                </c:pt>
                <c:pt idx="48">
                  <c:v>130746</c:v>
                </c:pt>
                <c:pt idx="49">
                  <c:v>130792</c:v>
                </c:pt>
                <c:pt idx="50">
                  <c:v>131123</c:v>
                </c:pt>
                <c:pt idx="51">
                  <c:v>131371</c:v>
                </c:pt>
                <c:pt idx="52">
                  <c:v>131679</c:v>
                </c:pt>
                <c:pt idx="53">
                  <c:v>131753</c:v>
                </c:pt>
                <c:pt idx="54">
                  <c:v>131786</c:v>
                </c:pt>
                <c:pt idx="55">
                  <c:v>131918</c:v>
                </c:pt>
                <c:pt idx="56">
                  <c:v>132080</c:v>
                </c:pt>
                <c:pt idx="57">
                  <c:v>132425</c:v>
                </c:pt>
                <c:pt idx="58">
                  <c:v>132489</c:v>
                </c:pt>
                <c:pt idx="59">
                  <c:v>132618</c:v>
                </c:pt>
                <c:pt idx="60">
                  <c:v>132752</c:v>
                </c:pt>
                <c:pt idx="61">
                  <c:v>132991</c:v>
                </c:pt>
                <c:pt idx="62">
                  <c:v>133126</c:v>
                </c:pt>
                <c:pt idx="63">
                  <c:v>133489</c:v>
                </c:pt>
                <c:pt idx="64">
                  <c:v>133665</c:v>
                </c:pt>
                <c:pt idx="65">
                  <c:v>133908</c:v>
                </c:pt>
                <c:pt idx="66">
                  <c:v>134283</c:v>
                </c:pt>
                <c:pt idx="67">
                  <c:v>134479</c:v>
                </c:pt>
                <c:pt idx="68">
                  <c:v>134545</c:v>
                </c:pt>
                <c:pt idx="69">
                  <c:v>134629</c:v>
                </c:pt>
                <c:pt idx="70">
                  <c:v>134966</c:v>
                </c:pt>
                <c:pt idx="71">
                  <c:v>135124</c:v>
                </c:pt>
                <c:pt idx="72">
                  <c:v>135401</c:v>
                </c:pt>
                <c:pt idx="73">
                  <c:v>135716</c:v>
                </c:pt>
                <c:pt idx="74">
                  <c:v>135997</c:v>
                </c:pt>
                <c:pt idx="75">
                  <c:v>136179</c:v>
                </c:pt>
                <c:pt idx="76">
                  <c:v>136203</c:v>
                </c:pt>
                <c:pt idx="77">
                  <c:v>136280</c:v>
                </c:pt>
                <c:pt idx="78">
                  <c:v>136486</c:v>
                </c:pt>
                <c:pt idx="79">
                  <c:v>136671</c:v>
                </c:pt>
                <c:pt idx="80">
                  <c:v>136827</c:v>
                </c:pt>
                <c:pt idx="81">
                  <c:v>136830</c:v>
                </c:pt>
                <c:pt idx="82">
                  <c:v>137039</c:v>
                </c:pt>
                <c:pt idx="83">
                  <c:v>137211</c:v>
                </c:pt>
                <c:pt idx="84">
                  <c:v>137448</c:v>
                </c:pt>
                <c:pt idx="85">
                  <c:v>137536</c:v>
                </c:pt>
                <c:pt idx="86">
                  <c:v>137724</c:v>
                </c:pt>
                <c:pt idx="87">
                  <c:v>137802</c:v>
                </c:pt>
                <c:pt idx="88">
                  <c:v>137947</c:v>
                </c:pt>
                <c:pt idx="89">
                  <c:v>138018</c:v>
                </c:pt>
                <c:pt idx="90">
                  <c:v>137984</c:v>
                </c:pt>
                <c:pt idx="91">
                  <c:v>137967</c:v>
                </c:pt>
                <c:pt idx="92">
                  <c:v>138053</c:v>
                </c:pt>
                <c:pt idx="93">
                  <c:v>138136</c:v>
                </c:pt>
                <c:pt idx="94">
                  <c:v>138253</c:v>
                </c:pt>
                <c:pt idx="95">
                  <c:v>138350</c:v>
                </c:pt>
                <c:pt idx="96">
                  <c:v>138365</c:v>
                </c:pt>
                <c:pt idx="97">
                  <c:v>138278</c:v>
                </c:pt>
                <c:pt idx="98">
                  <c:v>138199</c:v>
                </c:pt>
                <c:pt idx="99">
                  <c:v>137986</c:v>
                </c:pt>
                <c:pt idx="100">
                  <c:v>137803</c:v>
                </c:pt>
                <c:pt idx="101">
                  <c:v>137631</c:v>
                </c:pt>
                <c:pt idx="102">
                  <c:v>137421</c:v>
                </c:pt>
                <c:pt idx="103">
                  <c:v>137162</c:v>
                </c:pt>
                <c:pt idx="104">
                  <c:v>136710</c:v>
                </c:pt>
                <c:pt idx="105">
                  <c:v>136234</c:v>
                </c:pt>
                <c:pt idx="106">
                  <c:v>135469</c:v>
                </c:pt>
                <c:pt idx="107">
                  <c:v>134773</c:v>
                </c:pt>
                <c:pt idx="108">
                  <c:v>133977</c:v>
                </c:pt>
                <c:pt idx="109">
                  <c:v>133274</c:v>
                </c:pt>
                <c:pt idx="110">
                  <c:v>132450</c:v>
                </c:pt>
                <c:pt idx="111">
                  <c:v>131766</c:v>
                </c:pt>
                <c:pt idx="112">
                  <c:v>131411</c:v>
                </c:pt>
                <c:pt idx="113">
                  <c:v>130944</c:v>
                </c:pt>
                <c:pt idx="114">
                  <c:v>130619</c:v>
                </c:pt>
                <c:pt idx="115">
                  <c:v>130402</c:v>
                </c:pt>
                <c:pt idx="116">
                  <c:v>130175</c:v>
                </c:pt>
                <c:pt idx="117">
                  <c:v>129974</c:v>
                </c:pt>
                <c:pt idx="118">
                  <c:v>129968</c:v>
                </c:pt>
                <c:pt idx="119">
                  <c:v>129685</c:v>
                </c:pt>
                <c:pt idx="120">
                  <c:v>129717</c:v>
                </c:pt>
                <c:pt idx="121">
                  <c:v>129649</c:v>
                </c:pt>
                <c:pt idx="122">
                  <c:v>129810</c:v>
                </c:pt>
                <c:pt idx="123">
                  <c:v>130057</c:v>
                </c:pt>
                <c:pt idx="124">
                  <c:v>130575</c:v>
                </c:pt>
                <c:pt idx="125">
                  <c:v>130445</c:v>
                </c:pt>
                <c:pt idx="126">
                  <c:v>130381</c:v>
                </c:pt>
                <c:pt idx="127">
                  <c:v>130342</c:v>
                </c:pt>
                <c:pt idx="128">
                  <c:v>130293</c:v>
                </c:pt>
                <c:pt idx="129">
                  <c:v>130541</c:v>
                </c:pt>
                <c:pt idx="130">
                  <c:v>130662</c:v>
                </c:pt>
                <c:pt idx="131">
                  <c:v>130751</c:v>
                </c:pt>
                <c:pt idx="132">
                  <c:v>130826</c:v>
                </c:pt>
                <c:pt idx="133">
                  <c:v>130993</c:v>
                </c:pt>
                <c:pt idx="134">
                  <c:v>131199</c:v>
                </c:pt>
                <c:pt idx="135">
                  <c:v>131520</c:v>
                </c:pt>
                <c:pt idx="136">
                  <c:v>131623</c:v>
                </c:pt>
                <c:pt idx="137">
                  <c:v>131808</c:v>
                </c:pt>
                <c:pt idx="138">
                  <c:v>131925</c:v>
                </c:pt>
                <c:pt idx="139">
                  <c:v>132053</c:v>
                </c:pt>
                <c:pt idx="140">
                  <c:v>132276</c:v>
                </c:pt>
                <c:pt idx="141">
                  <c:v>132459</c:v>
                </c:pt>
                <c:pt idx="142">
                  <c:v>132605</c:v>
                </c:pt>
                <c:pt idx="143">
                  <c:v>132831</c:v>
                </c:pt>
                <c:pt idx="144">
                  <c:v>133211</c:v>
                </c:pt>
                <c:pt idx="145">
                  <c:v>133458</c:v>
                </c:pt>
                <c:pt idx="146">
                  <c:v>133674</c:v>
                </c:pt>
                <c:pt idx="147">
                  <c:v>133761</c:v>
                </c:pt>
                <c:pt idx="148">
                  <c:v>133874</c:v>
                </c:pt>
                <c:pt idx="149">
                  <c:v>133909</c:v>
                </c:pt>
                <c:pt idx="150">
                  <c:v>134086</c:v>
                </c:pt>
                <c:pt idx="151">
                  <c:v>134274</c:v>
                </c:pt>
                <c:pt idx="152">
                  <c:v>134418</c:v>
                </c:pt>
                <c:pt idx="153">
                  <c:v>134631</c:v>
                </c:pt>
                <c:pt idx="154">
                  <c:v>134795</c:v>
                </c:pt>
                <c:pt idx="155">
                  <c:v>135088</c:v>
                </c:pt>
                <c:pt idx="156">
                  <c:v>135293</c:v>
                </c:pt>
                <c:pt idx="157">
                  <c:v>135607</c:v>
                </c:pt>
                <c:pt idx="158">
                  <c:v>135722</c:v>
                </c:pt>
                <c:pt idx="159">
                  <c:v>135909</c:v>
                </c:pt>
                <c:pt idx="160">
                  <c:v>136128</c:v>
                </c:pt>
                <c:pt idx="161">
                  <c:v>136255</c:v>
                </c:pt>
                <c:pt idx="162">
                  <c:v>136419</c:v>
                </c:pt>
                <c:pt idx="163">
                  <c:v>136675</c:v>
                </c:pt>
                <c:pt idx="164">
                  <c:v>136825</c:v>
                </c:pt>
                <c:pt idx="165">
                  <c:v>137050</c:v>
                </c:pt>
                <c:pt idx="166">
                  <c:v>137367</c:v>
                </c:pt>
                <c:pt idx="167">
                  <c:v>137476</c:v>
                </c:pt>
                <c:pt idx="168">
                  <c:v>137642</c:v>
                </c:pt>
                <c:pt idx="169">
                  <c:v>137830</c:v>
                </c:pt>
                <c:pt idx="170">
                  <c:v>138055</c:v>
                </c:pt>
                <c:pt idx="171">
                  <c:v>138385</c:v>
                </c:pt>
                <c:pt idx="172">
                  <c:v>138621</c:v>
                </c:pt>
                <c:pt idx="173">
                  <c:v>138907</c:v>
                </c:pt>
                <c:pt idx="174">
                  <c:v>139156</c:v>
                </c:pt>
                <c:pt idx="175">
                  <c:v>139369</c:v>
                </c:pt>
                <c:pt idx="176">
                  <c:v>139619</c:v>
                </c:pt>
                <c:pt idx="177">
                  <c:v>139840</c:v>
                </c:pt>
                <c:pt idx="178">
                  <c:v>140263</c:v>
                </c:pt>
                <c:pt idx="179">
                  <c:v>140592</c:v>
                </c:pt>
                <c:pt idx="180">
                  <c:v>140849</c:v>
                </c:pt>
                <c:pt idx="181">
                  <c:v>140592</c:v>
                </c:pt>
                <c:pt idx="182">
                  <c:v>140849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13408"/>
        <c:axId val="37714944"/>
      </c:barChart>
      <c:catAx>
        <c:axId val="37713408"/>
        <c:scaling>
          <c:orientation val="minMax"/>
        </c:scaling>
        <c:delete val="0"/>
        <c:axPos val="b"/>
        <c:majorTickMark val="out"/>
        <c:minorTickMark val="none"/>
        <c:tickLblPos val="nextTo"/>
        <c:crossAx val="37714944"/>
        <c:crosses val="autoZero"/>
        <c:auto val="1"/>
        <c:lblAlgn val="ctr"/>
        <c:lblOffset val="100"/>
        <c:tickLblSkip val="6"/>
        <c:noMultiLvlLbl val="0"/>
      </c:catAx>
      <c:valAx>
        <c:axId val="37714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713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Quit Rate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strRef>
              <c:f>Sheet1!$A$2:$A$153</c:f>
              <c:strCache>
                <c:ptCount val="152"/>
                <c:pt idx="0">
                  <c:v>2002 - Jan</c:v>
                </c:pt>
                <c:pt idx="1">
                  <c:v>2002 - Feb</c:v>
                </c:pt>
                <c:pt idx="2">
                  <c:v>2002 - Mar</c:v>
                </c:pt>
                <c:pt idx="3">
                  <c:v>2002 - Apr</c:v>
                </c:pt>
                <c:pt idx="4">
                  <c:v>2002 - May</c:v>
                </c:pt>
                <c:pt idx="5">
                  <c:v>2002 - Jun</c:v>
                </c:pt>
                <c:pt idx="6">
                  <c:v>2002 - Jul</c:v>
                </c:pt>
                <c:pt idx="7">
                  <c:v>2002 - Aug</c:v>
                </c:pt>
                <c:pt idx="8">
                  <c:v>2002 - Sep</c:v>
                </c:pt>
                <c:pt idx="9">
                  <c:v>2002 - Oct</c:v>
                </c:pt>
                <c:pt idx="10">
                  <c:v>2002 - Nov</c:v>
                </c:pt>
                <c:pt idx="11">
                  <c:v>2002 - Dec</c:v>
                </c:pt>
                <c:pt idx="12">
                  <c:v>2003 - Jan</c:v>
                </c:pt>
                <c:pt idx="13">
                  <c:v>2003 - Feb</c:v>
                </c:pt>
                <c:pt idx="14">
                  <c:v>2003 - Mar</c:v>
                </c:pt>
                <c:pt idx="15">
                  <c:v>2003 - Apr</c:v>
                </c:pt>
                <c:pt idx="16">
                  <c:v>2003 - May</c:v>
                </c:pt>
                <c:pt idx="17">
                  <c:v>2003 - Jun</c:v>
                </c:pt>
                <c:pt idx="18">
                  <c:v>2003 - Jul</c:v>
                </c:pt>
                <c:pt idx="19">
                  <c:v>2003 - Aug</c:v>
                </c:pt>
                <c:pt idx="20">
                  <c:v>2003 - Sep</c:v>
                </c:pt>
                <c:pt idx="21">
                  <c:v>2003 - Oct</c:v>
                </c:pt>
                <c:pt idx="22">
                  <c:v>2003 - Nov</c:v>
                </c:pt>
                <c:pt idx="23">
                  <c:v>2003 - Dec</c:v>
                </c:pt>
                <c:pt idx="24">
                  <c:v>2004 - Jan</c:v>
                </c:pt>
                <c:pt idx="25">
                  <c:v>2004 - Feb</c:v>
                </c:pt>
                <c:pt idx="26">
                  <c:v>2004 - Mar</c:v>
                </c:pt>
                <c:pt idx="27">
                  <c:v>2004 - Apr</c:v>
                </c:pt>
                <c:pt idx="28">
                  <c:v>2004 - May</c:v>
                </c:pt>
                <c:pt idx="29">
                  <c:v>2004 - Jun</c:v>
                </c:pt>
                <c:pt idx="30">
                  <c:v>2004 - Jul</c:v>
                </c:pt>
                <c:pt idx="31">
                  <c:v>2004 - Aug</c:v>
                </c:pt>
                <c:pt idx="32">
                  <c:v>2004 - Sep</c:v>
                </c:pt>
                <c:pt idx="33">
                  <c:v>2004 - Oct</c:v>
                </c:pt>
                <c:pt idx="34">
                  <c:v>2004 - Nov</c:v>
                </c:pt>
                <c:pt idx="35">
                  <c:v>2004 - Dec</c:v>
                </c:pt>
                <c:pt idx="36">
                  <c:v>2005 - Jan</c:v>
                </c:pt>
                <c:pt idx="37">
                  <c:v>2005 - Feb</c:v>
                </c:pt>
                <c:pt idx="38">
                  <c:v>2005 - Mar</c:v>
                </c:pt>
                <c:pt idx="39">
                  <c:v>2005 - Apr</c:v>
                </c:pt>
                <c:pt idx="40">
                  <c:v>2005 - May</c:v>
                </c:pt>
                <c:pt idx="41">
                  <c:v>2005 - Jun</c:v>
                </c:pt>
                <c:pt idx="42">
                  <c:v>2005 - Jul</c:v>
                </c:pt>
                <c:pt idx="43">
                  <c:v>2005 - Aug</c:v>
                </c:pt>
                <c:pt idx="44">
                  <c:v>2005 - Sep</c:v>
                </c:pt>
                <c:pt idx="45">
                  <c:v>2005 - Oct</c:v>
                </c:pt>
                <c:pt idx="46">
                  <c:v>2005 - Nov</c:v>
                </c:pt>
                <c:pt idx="47">
                  <c:v>2005 - Dec</c:v>
                </c:pt>
                <c:pt idx="48">
                  <c:v>2006 - Jan</c:v>
                </c:pt>
                <c:pt idx="49">
                  <c:v>2006 - Feb</c:v>
                </c:pt>
                <c:pt idx="50">
                  <c:v>2006 - Mar</c:v>
                </c:pt>
                <c:pt idx="51">
                  <c:v>2006 - Apr</c:v>
                </c:pt>
                <c:pt idx="52">
                  <c:v>2006 - May</c:v>
                </c:pt>
                <c:pt idx="53">
                  <c:v>2006 - Jun</c:v>
                </c:pt>
                <c:pt idx="54">
                  <c:v>2006 - Jul</c:v>
                </c:pt>
                <c:pt idx="55">
                  <c:v>2006 - Aug</c:v>
                </c:pt>
                <c:pt idx="56">
                  <c:v>2006 - Sep</c:v>
                </c:pt>
                <c:pt idx="57">
                  <c:v>2006 - Oct</c:v>
                </c:pt>
                <c:pt idx="58">
                  <c:v>2006 - Nov</c:v>
                </c:pt>
                <c:pt idx="59">
                  <c:v>2006 - Dec</c:v>
                </c:pt>
                <c:pt idx="60">
                  <c:v>2007 - Jan</c:v>
                </c:pt>
                <c:pt idx="61">
                  <c:v>2007 - Feb</c:v>
                </c:pt>
                <c:pt idx="62">
                  <c:v>2007 - Mar</c:v>
                </c:pt>
                <c:pt idx="63">
                  <c:v>2007 - Apr</c:v>
                </c:pt>
                <c:pt idx="64">
                  <c:v>2007 - May</c:v>
                </c:pt>
                <c:pt idx="65">
                  <c:v>2007 - Jun</c:v>
                </c:pt>
                <c:pt idx="66">
                  <c:v>2007 - Jul</c:v>
                </c:pt>
                <c:pt idx="67">
                  <c:v>2007 - Aug</c:v>
                </c:pt>
                <c:pt idx="68">
                  <c:v>2007 - Sep</c:v>
                </c:pt>
                <c:pt idx="69">
                  <c:v>2007 - Oct</c:v>
                </c:pt>
                <c:pt idx="70">
                  <c:v>2007 - Nov</c:v>
                </c:pt>
                <c:pt idx="71">
                  <c:v>2007 - Dec</c:v>
                </c:pt>
                <c:pt idx="72">
                  <c:v>2008 - Jan</c:v>
                </c:pt>
                <c:pt idx="73">
                  <c:v>2008 - Feb</c:v>
                </c:pt>
                <c:pt idx="74">
                  <c:v>2008 - Mar</c:v>
                </c:pt>
                <c:pt idx="75">
                  <c:v>2008 - Apr</c:v>
                </c:pt>
                <c:pt idx="76">
                  <c:v>2008 - May</c:v>
                </c:pt>
                <c:pt idx="77">
                  <c:v>2008 - Jun</c:v>
                </c:pt>
                <c:pt idx="78">
                  <c:v>2008 - Jul</c:v>
                </c:pt>
                <c:pt idx="79">
                  <c:v>2008 - Aug</c:v>
                </c:pt>
                <c:pt idx="80">
                  <c:v>2008 - Sep</c:v>
                </c:pt>
                <c:pt idx="81">
                  <c:v>2008 - Oct</c:v>
                </c:pt>
                <c:pt idx="82">
                  <c:v>2008 - Nov</c:v>
                </c:pt>
                <c:pt idx="83">
                  <c:v>2008 - Dec</c:v>
                </c:pt>
                <c:pt idx="84">
                  <c:v>2009 - Jan</c:v>
                </c:pt>
                <c:pt idx="85">
                  <c:v>2009 - Feb</c:v>
                </c:pt>
                <c:pt idx="86">
                  <c:v>2009 - Mar</c:v>
                </c:pt>
                <c:pt idx="87">
                  <c:v>2009 - Apr</c:v>
                </c:pt>
                <c:pt idx="88">
                  <c:v>2009 - May</c:v>
                </c:pt>
                <c:pt idx="89">
                  <c:v>2009 - Jun</c:v>
                </c:pt>
                <c:pt idx="90">
                  <c:v>2009 - Jul</c:v>
                </c:pt>
                <c:pt idx="91">
                  <c:v>2009 - Aug</c:v>
                </c:pt>
                <c:pt idx="92">
                  <c:v>2009 - Sep</c:v>
                </c:pt>
                <c:pt idx="93">
                  <c:v>2009 - Oct</c:v>
                </c:pt>
                <c:pt idx="94">
                  <c:v>2009 - Nov</c:v>
                </c:pt>
                <c:pt idx="95">
                  <c:v>2009 - Dec</c:v>
                </c:pt>
                <c:pt idx="96">
                  <c:v>2010 - Jan</c:v>
                </c:pt>
                <c:pt idx="97">
                  <c:v>2010 - Feb</c:v>
                </c:pt>
                <c:pt idx="98">
                  <c:v>2010 - Mar</c:v>
                </c:pt>
                <c:pt idx="99">
                  <c:v>2010 - Apr</c:v>
                </c:pt>
                <c:pt idx="100">
                  <c:v>2010 - May</c:v>
                </c:pt>
                <c:pt idx="101">
                  <c:v>2010 - Jun</c:v>
                </c:pt>
                <c:pt idx="102">
                  <c:v>2010 - Jul</c:v>
                </c:pt>
                <c:pt idx="103">
                  <c:v>2010 - Aug</c:v>
                </c:pt>
                <c:pt idx="104">
                  <c:v>2010 - Sep</c:v>
                </c:pt>
                <c:pt idx="105">
                  <c:v>2010 - Oct</c:v>
                </c:pt>
                <c:pt idx="106">
                  <c:v>2010 - Nov</c:v>
                </c:pt>
                <c:pt idx="107">
                  <c:v>2010 - Dec</c:v>
                </c:pt>
                <c:pt idx="108">
                  <c:v>2011 - Jan</c:v>
                </c:pt>
                <c:pt idx="109">
                  <c:v>2011 - Feb</c:v>
                </c:pt>
                <c:pt idx="110">
                  <c:v>2011 - Mar</c:v>
                </c:pt>
                <c:pt idx="111">
                  <c:v>2011 - Apr</c:v>
                </c:pt>
                <c:pt idx="112">
                  <c:v>2011 - May</c:v>
                </c:pt>
                <c:pt idx="113">
                  <c:v>2011 - Jun</c:v>
                </c:pt>
                <c:pt idx="114">
                  <c:v>2011 - Jul</c:v>
                </c:pt>
                <c:pt idx="115">
                  <c:v>2011 - Aug</c:v>
                </c:pt>
                <c:pt idx="116">
                  <c:v>2011 - Sep</c:v>
                </c:pt>
                <c:pt idx="117">
                  <c:v>2011 - Oct</c:v>
                </c:pt>
                <c:pt idx="118">
                  <c:v>2011 - Nov</c:v>
                </c:pt>
                <c:pt idx="119">
                  <c:v>2011 - Dec</c:v>
                </c:pt>
                <c:pt idx="120">
                  <c:v>2012 - Jan</c:v>
                </c:pt>
                <c:pt idx="121">
                  <c:v>2012 - Feb</c:v>
                </c:pt>
                <c:pt idx="122">
                  <c:v>2012 - Mar</c:v>
                </c:pt>
                <c:pt idx="123">
                  <c:v>2012 - Apr</c:v>
                </c:pt>
                <c:pt idx="124">
                  <c:v>2012 - May</c:v>
                </c:pt>
                <c:pt idx="125">
                  <c:v>2012 - Jun</c:v>
                </c:pt>
                <c:pt idx="126">
                  <c:v>2012 - Jul</c:v>
                </c:pt>
                <c:pt idx="127">
                  <c:v>2012 - Aug</c:v>
                </c:pt>
                <c:pt idx="128">
                  <c:v>2012 - Sep</c:v>
                </c:pt>
                <c:pt idx="129">
                  <c:v>2012 - Oct</c:v>
                </c:pt>
                <c:pt idx="130">
                  <c:v>2012 - Nov</c:v>
                </c:pt>
                <c:pt idx="131">
                  <c:v>2012 - Dec</c:v>
                </c:pt>
                <c:pt idx="132">
                  <c:v>2013 - Jan</c:v>
                </c:pt>
                <c:pt idx="133">
                  <c:v>2013 - Feb</c:v>
                </c:pt>
                <c:pt idx="134">
                  <c:v>2013 - Mar</c:v>
                </c:pt>
                <c:pt idx="135">
                  <c:v>2013 - Apr</c:v>
                </c:pt>
                <c:pt idx="136">
                  <c:v>2013 - May</c:v>
                </c:pt>
                <c:pt idx="137">
                  <c:v>2013 - Jun</c:v>
                </c:pt>
                <c:pt idx="138">
                  <c:v>2013 - Jul</c:v>
                </c:pt>
                <c:pt idx="139">
                  <c:v>2013 - Aug</c:v>
                </c:pt>
                <c:pt idx="140">
                  <c:v>2013 - Sep</c:v>
                </c:pt>
                <c:pt idx="141">
                  <c:v>2013 - Oct</c:v>
                </c:pt>
                <c:pt idx="142">
                  <c:v>2013 - Nov</c:v>
                </c:pt>
                <c:pt idx="143">
                  <c:v>2013 - Dec</c:v>
                </c:pt>
                <c:pt idx="144">
                  <c:v>2014 - Jan</c:v>
                </c:pt>
                <c:pt idx="145">
                  <c:v>2014 - Feb</c:v>
                </c:pt>
                <c:pt idx="146">
                  <c:v>2014 - Mar</c:v>
                </c:pt>
                <c:pt idx="147">
                  <c:v>2014 - Apr</c:v>
                </c:pt>
                <c:pt idx="148">
                  <c:v>2014 - May</c:v>
                </c:pt>
                <c:pt idx="149">
                  <c:v>2014 - Jun</c:v>
                </c:pt>
                <c:pt idx="150">
                  <c:v>2014 - Jul</c:v>
                </c:pt>
                <c:pt idx="151">
                  <c:v>2014 - Aug</c:v>
                </c:pt>
              </c:strCache>
            </c:strRef>
          </c:cat>
          <c:val>
            <c:numRef>
              <c:f>Sheet1!$B$2:$B$153</c:f>
              <c:numCache>
                <c:formatCode>General</c:formatCode>
                <c:ptCount val="152"/>
                <c:pt idx="0">
                  <c:v>2939</c:v>
                </c:pt>
                <c:pt idx="1">
                  <c:v>2897</c:v>
                </c:pt>
                <c:pt idx="2">
                  <c:v>2852</c:v>
                </c:pt>
                <c:pt idx="3">
                  <c:v>2809</c:v>
                </c:pt>
                <c:pt idx="4">
                  <c:v>2776</c:v>
                </c:pt>
                <c:pt idx="5">
                  <c:v>2743</c:v>
                </c:pt>
                <c:pt idx="6">
                  <c:v>2716</c:v>
                </c:pt>
                <c:pt idx="7">
                  <c:v>2694</c:v>
                </c:pt>
                <c:pt idx="8">
                  <c:v>2681</c:v>
                </c:pt>
                <c:pt idx="9">
                  <c:v>2653</c:v>
                </c:pt>
                <c:pt idx="10">
                  <c:v>2645</c:v>
                </c:pt>
                <c:pt idx="11">
                  <c:v>2647</c:v>
                </c:pt>
                <c:pt idx="12">
                  <c:v>2608</c:v>
                </c:pt>
                <c:pt idx="13">
                  <c:v>2597</c:v>
                </c:pt>
                <c:pt idx="14">
                  <c:v>2590</c:v>
                </c:pt>
                <c:pt idx="15">
                  <c:v>2561</c:v>
                </c:pt>
                <c:pt idx="16">
                  <c:v>2536</c:v>
                </c:pt>
                <c:pt idx="17">
                  <c:v>2518</c:v>
                </c:pt>
                <c:pt idx="18">
                  <c:v>2482</c:v>
                </c:pt>
                <c:pt idx="19">
                  <c:v>2459</c:v>
                </c:pt>
                <c:pt idx="20">
                  <c:v>2447</c:v>
                </c:pt>
                <c:pt idx="21">
                  <c:v>2442</c:v>
                </c:pt>
                <c:pt idx="22">
                  <c:v>2442</c:v>
                </c:pt>
                <c:pt idx="23">
                  <c:v>2433</c:v>
                </c:pt>
                <c:pt idx="24">
                  <c:v>2424</c:v>
                </c:pt>
                <c:pt idx="25">
                  <c:v>2423</c:v>
                </c:pt>
                <c:pt idx="26">
                  <c:v>2441</c:v>
                </c:pt>
                <c:pt idx="27">
                  <c:v>2461</c:v>
                </c:pt>
                <c:pt idx="28">
                  <c:v>2468</c:v>
                </c:pt>
                <c:pt idx="29">
                  <c:v>2496</c:v>
                </c:pt>
                <c:pt idx="30">
                  <c:v>2528</c:v>
                </c:pt>
                <c:pt idx="31">
                  <c:v>2556</c:v>
                </c:pt>
                <c:pt idx="32">
                  <c:v>2567</c:v>
                </c:pt>
                <c:pt idx="33">
                  <c:v>2573</c:v>
                </c:pt>
                <c:pt idx="34">
                  <c:v>2596</c:v>
                </c:pt>
                <c:pt idx="35">
                  <c:v>2615</c:v>
                </c:pt>
                <c:pt idx="36">
                  <c:v>2649</c:v>
                </c:pt>
                <c:pt idx="37">
                  <c:v>2662</c:v>
                </c:pt>
                <c:pt idx="38">
                  <c:v>2677</c:v>
                </c:pt>
                <c:pt idx="39">
                  <c:v>2687</c:v>
                </c:pt>
                <c:pt idx="40">
                  <c:v>2718</c:v>
                </c:pt>
                <c:pt idx="41">
                  <c:v>2731</c:v>
                </c:pt>
                <c:pt idx="42">
                  <c:v>2737</c:v>
                </c:pt>
                <c:pt idx="43">
                  <c:v>2771</c:v>
                </c:pt>
                <c:pt idx="44">
                  <c:v>2812</c:v>
                </c:pt>
                <c:pt idx="45">
                  <c:v>2843</c:v>
                </c:pt>
                <c:pt idx="46">
                  <c:v>2849</c:v>
                </c:pt>
                <c:pt idx="47">
                  <c:v>2853</c:v>
                </c:pt>
                <c:pt idx="48">
                  <c:v>2851</c:v>
                </c:pt>
                <c:pt idx="49">
                  <c:v>2875</c:v>
                </c:pt>
                <c:pt idx="50">
                  <c:v>2889</c:v>
                </c:pt>
                <c:pt idx="51">
                  <c:v>2891</c:v>
                </c:pt>
                <c:pt idx="52">
                  <c:v>2910</c:v>
                </c:pt>
                <c:pt idx="53">
                  <c:v>2932</c:v>
                </c:pt>
                <c:pt idx="54">
                  <c:v>2950</c:v>
                </c:pt>
                <c:pt idx="55">
                  <c:v>2954</c:v>
                </c:pt>
                <c:pt idx="56">
                  <c:v>2940</c:v>
                </c:pt>
                <c:pt idx="57">
                  <c:v>2939</c:v>
                </c:pt>
                <c:pt idx="58">
                  <c:v>2951</c:v>
                </c:pt>
                <c:pt idx="59">
                  <c:v>2966</c:v>
                </c:pt>
                <c:pt idx="60">
                  <c:v>2976</c:v>
                </c:pt>
                <c:pt idx="61">
                  <c:v>2976</c:v>
                </c:pt>
                <c:pt idx="62">
                  <c:v>2974</c:v>
                </c:pt>
                <c:pt idx="63">
                  <c:v>2980</c:v>
                </c:pt>
                <c:pt idx="64">
                  <c:v>2976</c:v>
                </c:pt>
                <c:pt idx="65">
                  <c:v>2960</c:v>
                </c:pt>
                <c:pt idx="66">
                  <c:v>2955</c:v>
                </c:pt>
                <c:pt idx="67">
                  <c:v>2949</c:v>
                </c:pt>
                <c:pt idx="68">
                  <c:v>2924</c:v>
                </c:pt>
                <c:pt idx="69">
                  <c:v>2916</c:v>
                </c:pt>
                <c:pt idx="70">
                  <c:v>2897</c:v>
                </c:pt>
                <c:pt idx="71">
                  <c:v>2881</c:v>
                </c:pt>
                <c:pt idx="72">
                  <c:v>2864</c:v>
                </c:pt>
                <c:pt idx="73">
                  <c:v>2853</c:v>
                </c:pt>
                <c:pt idx="74">
                  <c:v>2827</c:v>
                </c:pt>
                <c:pt idx="75">
                  <c:v>2822</c:v>
                </c:pt>
                <c:pt idx="76">
                  <c:v>2795</c:v>
                </c:pt>
                <c:pt idx="77">
                  <c:v>2778</c:v>
                </c:pt>
                <c:pt idx="78">
                  <c:v>2737</c:v>
                </c:pt>
                <c:pt idx="79">
                  <c:v>2682</c:v>
                </c:pt>
                <c:pt idx="80">
                  <c:v>2663</c:v>
                </c:pt>
                <c:pt idx="81">
                  <c:v>2626</c:v>
                </c:pt>
                <c:pt idx="82">
                  <c:v>2576</c:v>
                </c:pt>
                <c:pt idx="83">
                  <c:v>2530</c:v>
                </c:pt>
                <c:pt idx="84">
                  <c:v>2462</c:v>
                </c:pt>
                <c:pt idx="85">
                  <c:v>2405</c:v>
                </c:pt>
                <c:pt idx="86">
                  <c:v>2347</c:v>
                </c:pt>
                <c:pt idx="87">
                  <c:v>2253</c:v>
                </c:pt>
                <c:pt idx="88">
                  <c:v>2175</c:v>
                </c:pt>
                <c:pt idx="89">
                  <c:v>2099</c:v>
                </c:pt>
                <c:pt idx="90">
                  <c:v>2022</c:v>
                </c:pt>
                <c:pt idx="91">
                  <c:v>1941</c:v>
                </c:pt>
                <c:pt idx="92">
                  <c:v>1871</c:v>
                </c:pt>
                <c:pt idx="93">
                  <c:v>1802</c:v>
                </c:pt>
                <c:pt idx="94">
                  <c:v>1781</c:v>
                </c:pt>
                <c:pt idx="95">
                  <c:v>1753</c:v>
                </c:pt>
                <c:pt idx="96">
                  <c:v>1719</c:v>
                </c:pt>
                <c:pt idx="97">
                  <c:v>1705</c:v>
                </c:pt>
                <c:pt idx="98">
                  <c:v>1706</c:v>
                </c:pt>
                <c:pt idx="99">
                  <c:v>1721</c:v>
                </c:pt>
                <c:pt idx="100">
                  <c:v>1727</c:v>
                </c:pt>
                <c:pt idx="101">
                  <c:v>1744</c:v>
                </c:pt>
                <c:pt idx="102">
                  <c:v>1756</c:v>
                </c:pt>
                <c:pt idx="103">
                  <c:v>1779</c:v>
                </c:pt>
                <c:pt idx="104">
                  <c:v>1802</c:v>
                </c:pt>
                <c:pt idx="105">
                  <c:v>1818</c:v>
                </c:pt>
                <c:pt idx="106">
                  <c:v>1821</c:v>
                </c:pt>
                <c:pt idx="107">
                  <c:v>1838</c:v>
                </c:pt>
                <c:pt idx="108">
                  <c:v>1849</c:v>
                </c:pt>
                <c:pt idx="109">
                  <c:v>1859</c:v>
                </c:pt>
                <c:pt idx="110">
                  <c:v>1872</c:v>
                </c:pt>
                <c:pt idx="111">
                  <c:v>1874</c:v>
                </c:pt>
                <c:pt idx="112">
                  <c:v>1893</c:v>
                </c:pt>
                <c:pt idx="113">
                  <c:v>1896</c:v>
                </c:pt>
                <c:pt idx="114">
                  <c:v>1908</c:v>
                </c:pt>
                <c:pt idx="115">
                  <c:v>1929</c:v>
                </c:pt>
                <c:pt idx="116">
                  <c:v>1941</c:v>
                </c:pt>
                <c:pt idx="117">
                  <c:v>1948</c:v>
                </c:pt>
                <c:pt idx="118">
                  <c:v>1959</c:v>
                </c:pt>
                <c:pt idx="119">
                  <c:v>1961</c:v>
                </c:pt>
                <c:pt idx="120">
                  <c:v>1974</c:v>
                </c:pt>
                <c:pt idx="121">
                  <c:v>1989</c:v>
                </c:pt>
                <c:pt idx="122">
                  <c:v>2004</c:v>
                </c:pt>
                <c:pt idx="123">
                  <c:v>2018</c:v>
                </c:pt>
                <c:pt idx="124">
                  <c:v>2033</c:v>
                </c:pt>
                <c:pt idx="125">
                  <c:v>2052</c:v>
                </c:pt>
                <c:pt idx="126">
                  <c:v>2064</c:v>
                </c:pt>
                <c:pt idx="127">
                  <c:v>2072</c:v>
                </c:pt>
                <c:pt idx="128">
                  <c:v>2064</c:v>
                </c:pt>
                <c:pt idx="129">
                  <c:v>2070</c:v>
                </c:pt>
                <c:pt idx="130">
                  <c:v>2078</c:v>
                </c:pt>
                <c:pt idx="131">
                  <c:v>2090</c:v>
                </c:pt>
                <c:pt idx="132">
                  <c:v>2116</c:v>
                </c:pt>
                <c:pt idx="133">
                  <c:v>2128</c:v>
                </c:pt>
                <c:pt idx="134">
                  <c:v>2121</c:v>
                </c:pt>
                <c:pt idx="135">
                  <c:v>2134</c:v>
                </c:pt>
                <c:pt idx="136">
                  <c:v>2137</c:v>
                </c:pt>
                <c:pt idx="137">
                  <c:v>2141</c:v>
                </c:pt>
                <c:pt idx="138">
                  <c:v>2162</c:v>
                </c:pt>
                <c:pt idx="139">
                  <c:v>2186</c:v>
                </c:pt>
                <c:pt idx="140">
                  <c:v>2224</c:v>
                </c:pt>
                <c:pt idx="141">
                  <c:v>2256</c:v>
                </c:pt>
                <c:pt idx="142">
                  <c:v>2281</c:v>
                </c:pt>
                <c:pt idx="143">
                  <c:v>2302</c:v>
                </c:pt>
                <c:pt idx="144">
                  <c:v>2310</c:v>
                </c:pt>
                <c:pt idx="145">
                  <c:v>2325</c:v>
                </c:pt>
                <c:pt idx="146">
                  <c:v>2354</c:v>
                </c:pt>
                <c:pt idx="147">
                  <c:v>2374</c:v>
                </c:pt>
                <c:pt idx="148">
                  <c:v>2397</c:v>
                </c:pt>
                <c:pt idx="149">
                  <c:v>2421</c:v>
                </c:pt>
                <c:pt idx="150">
                  <c:v>2445</c:v>
                </c:pt>
                <c:pt idx="151">
                  <c:v>2458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875776"/>
        <c:axId val="172877312"/>
      </c:lineChart>
      <c:catAx>
        <c:axId val="172875776"/>
        <c:scaling>
          <c:orientation val="minMax"/>
        </c:scaling>
        <c:delete val="0"/>
        <c:axPos val="b"/>
        <c:majorTickMark val="out"/>
        <c:minorTickMark val="none"/>
        <c:tickLblPos val="nextTo"/>
        <c:crossAx val="172877312"/>
        <c:crosses val="autoZero"/>
        <c:auto val="1"/>
        <c:lblAlgn val="ctr"/>
        <c:lblOffset val="100"/>
        <c:tickLblSkip val="6"/>
        <c:noMultiLvlLbl val="0"/>
      </c:catAx>
      <c:valAx>
        <c:axId val="172877312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72875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Fed Funds </c:v>
                </c:pt>
              </c:strCache>
            </c:strRef>
          </c:tx>
          <c:spPr>
            <a:ln w="127000"/>
          </c:spPr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3.2</c:v>
                </c:pt>
                <c:pt idx="1">
                  <c:v>5</c:v>
                </c:pt>
                <c:pt idx="2">
                  <c:v>5.0999999999999996</c:v>
                </c:pt>
                <c:pt idx="3">
                  <c:v>2.1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473792"/>
        <c:axId val="173475328"/>
      </c:lineChart>
      <c:catAx>
        <c:axId val="17347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3475328"/>
        <c:crosses val="autoZero"/>
        <c:auto val="1"/>
        <c:lblAlgn val="ctr"/>
        <c:lblOffset val="100"/>
        <c:noMultiLvlLbl val="0"/>
      </c:catAx>
      <c:valAx>
        <c:axId val="173475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347379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Total </a:t>
            </a:r>
            <a:r>
              <a:rPr lang="en-US" dirty="0" smtClean="0"/>
              <a:t>Asset Purchase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Assets</c:v>
                </c:pt>
              </c:strCache>
            </c:strRef>
          </c:tx>
          <c:invertIfNegative val="0"/>
          <c:cat>
            <c:strRef>
              <c:f>Sheet1!$A$2:$A$106</c:f>
              <c:strCache>
                <c:ptCount val="105"/>
                <c:pt idx="0">
                  <c:v>2005 - Jan</c:v>
                </c:pt>
                <c:pt idx="1">
                  <c:v>2005 - Feb</c:v>
                </c:pt>
                <c:pt idx="2">
                  <c:v>2005 - Mar</c:v>
                </c:pt>
                <c:pt idx="3">
                  <c:v>2005 - Apr</c:v>
                </c:pt>
                <c:pt idx="4">
                  <c:v>2005 - May</c:v>
                </c:pt>
                <c:pt idx="5">
                  <c:v>2005 - Jun</c:v>
                </c:pt>
                <c:pt idx="6">
                  <c:v>2005 - Jul</c:v>
                </c:pt>
                <c:pt idx="7">
                  <c:v>2005 - Aug</c:v>
                </c:pt>
                <c:pt idx="8">
                  <c:v>2005 - Sep</c:v>
                </c:pt>
                <c:pt idx="9">
                  <c:v>2005 - Oct</c:v>
                </c:pt>
                <c:pt idx="10">
                  <c:v>2005 - Nov</c:v>
                </c:pt>
                <c:pt idx="11">
                  <c:v>2005 - Dec</c:v>
                </c:pt>
                <c:pt idx="12">
                  <c:v>2006 - Jan</c:v>
                </c:pt>
                <c:pt idx="13">
                  <c:v>2006 - Feb</c:v>
                </c:pt>
                <c:pt idx="14">
                  <c:v>2006 - Mar</c:v>
                </c:pt>
                <c:pt idx="15">
                  <c:v>2006 - Apr</c:v>
                </c:pt>
                <c:pt idx="16">
                  <c:v>2006 - May</c:v>
                </c:pt>
                <c:pt idx="17">
                  <c:v>2006 - Jun</c:v>
                </c:pt>
                <c:pt idx="18">
                  <c:v>2006 - Jul</c:v>
                </c:pt>
                <c:pt idx="19">
                  <c:v>2006 - Aug</c:v>
                </c:pt>
                <c:pt idx="20">
                  <c:v>2006 - Sep</c:v>
                </c:pt>
                <c:pt idx="21">
                  <c:v>2006 - Oct</c:v>
                </c:pt>
                <c:pt idx="22">
                  <c:v>2006 - Nov</c:v>
                </c:pt>
                <c:pt idx="23">
                  <c:v>2006 - Dec</c:v>
                </c:pt>
                <c:pt idx="24">
                  <c:v>2007 - Jan</c:v>
                </c:pt>
                <c:pt idx="25">
                  <c:v>2007 - Feb</c:v>
                </c:pt>
                <c:pt idx="26">
                  <c:v>2007 - Mar</c:v>
                </c:pt>
                <c:pt idx="27">
                  <c:v>2007 - Apr</c:v>
                </c:pt>
                <c:pt idx="28">
                  <c:v>2007 - May</c:v>
                </c:pt>
                <c:pt idx="29">
                  <c:v>2007 - Jun</c:v>
                </c:pt>
                <c:pt idx="30">
                  <c:v>2007 - Jul</c:v>
                </c:pt>
                <c:pt idx="31">
                  <c:v>2007 - Aug</c:v>
                </c:pt>
                <c:pt idx="32">
                  <c:v>2007 - Sep</c:v>
                </c:pt>
                <c:pt idx="33">
                  <c:v>2007 - Oct</c:v>
                </c:pt>
                <c:pt idx="34">
                  <c:v>2007 - Nov</c:v>
                </c:pt>
                <c:pt idx="35">
                  <c:v>2007 - Dec</c:v>
                </c:pt>
                <c:pt idx="36">
                  <c:v>2008 - Jan</c:v>
                </c:pt>
                <c:pt idx="37">
                  <c:v>2008 - Feb</c:v>
                </c:pt>
                <c:pt idx="38">
                  <c:v>2008 - Mar</c:v>
                </c:pt>
                <c:pt idx="39">
                  <c:v>2008 - Apr</c:v>
                </c:pt>
                <c:pt idx="40">
                  <c:v>2008 - May</c:v>
                </c:pt>
                <c:pt idx="41">
                  <c:v>2008 - Jun</c:v>
                </c:pt>
                <c:pt idx="42">
                  <c:v>2008 - Jul</c:v>
                </c:pt>
                <c:pt idx="43">
                  <c:v>2008 - Aug</c:v>
                </c:pt>
                <c:pt idx="44">
                  <c:v>2008 - Sep</c:v>
                </c:pt>
                <c:pt idx="45">
                  <c:v>2008 - Oct</c:v>
                </c:pt>
                <c:pt idx="46">
                  <c:v>2008 - Nov</c:v>
                </c:pt>
                <c:pt idx="47">
                  <c:v>2008 - Dec</c:v>
                </c:pt>
                <c:pt idx="48">
                  <c:v>2009 - Jan</c:v>
                </c:pt>
                <c:pt idx="49">
                  <c:v>2009 - Feb</c:v>
                </c:pt>
                <c:pt idx="50">
                  <c:v>2009 - Mar</c:v>
                </c:pt>
                <c:pt idx="51">
                  <c:v>2009 - Apr</c:v>
                </c:pt>
                <c:pt idx="52">
                  <c:v>2009 - May</c:v>
                </c:pt>
                <c:pt idx="53">
                  <c:v>2009 - Jun</c:v>
                </c:pt>
                <c:pt idx="54">
                  <c:v>2009 - Jul</c:v>
                </c:pt>
                <c:pt idx="55">
                  <c:v>2009 - Aug</c:v>
                </c:pt>
                <c:pt idx="56">
                  <c:v>2009 - Sep</c:v>
                </c:pt>
                <c:pt idx="57">
                  <c:v>2009 - Oct</c:v>
                </c:pt>
                <c:pt idx="58">
                  <c:v>2009 - Nov</c:v>
                </c:pt>
                <c:pt idx="59">
                  <c:v>2009 - Dec</c:v>
                </c:pt>
                <c:pt idx="60">
                  <c:v>2010 - Jan</c:v>
                </c:pt>
                <c:pt idx="61">
                  <c:v>2010 - Feb</c:v>
                </c:pt>
                <c:pt idx="62">
                  <c:v>2010 - Mar</c:v>
                </c:pt>
                <c:pt idx="63">
                  <c:v>2010 - Apr</c:v>
                </c:pt>
                <c:pt idx="64">
                  <c:v>2010 - May</c:v>
                </c:pt>
                <c:pt idx="65">
                  <c:v>2010 - Jun</c:v>
                </c:pt>
                <c:pt idx="66">
                  <c:v>2010 - Jul</c:v>
                </c:pt>
                <c:pt idx="67">
                  <c:v>2010 - Aug</c:v>
                </c:pt>
                <c:pt idx="68">
                  <c:v>2010 - Sep</c:v>
                </c:pt>
                <c:pt idx="69">
                  <c:v>2010 - Oct</c:v>
                </c:pt>
                <c:pt idx="70">
                  <c:v>2010 - Nov</c:v>
                </c:pt>
                <c:pt idx="71">
                  <c:v>2010 - Dec</c:v>
                </c:pt>
                <c:pt idx="72">
                  <c:v>2011 - Jan</c:v>
                </c:pt>
                <c:pt idx="73">
                  <c:v>2011 - Feb</c:v>
                </c:pt>
                <c:pt idx="74">
                  <c:v>2011 - Mar</c:v>
                </c:pt>
                <c:pt idx="75">
                  <c:v>2011 - Apr</c:v>
                </c:pt>
                <c:pt idx="76">
                  <c:v>2011 - May</c:v>
                </c:pt>
                <c:pt idx="77">
                  <c:v>2011 - Jun</c:v>
                </c:pt>
                <c:pt idx="78">
                  <c:v>2011 - Jul</c:v>
                </c:pt>
                <c:pt idx="79">
                  <c:v>2011 - Aug</c:v>
                </c:pt>
                <c:pt idx="80">
                  <c:v>2011 - Sep</c:v>
                </c:pt>
                <c:pt idx="81">
                  <c:v>2011 - Oct</c:v>
                </c:pt>
                <c:pt idx="82">
                  <c:v>2011 - Nov</c:v>
                </c:pt>
                <c:pt idx="83">
                  <c:v>2011 - Dec</c:v>
                </c:pt>
                <c:pt idx="84">
                  <c:v>2012 - Jan</c:v>
                </c:pt>
                <c:pt idx="85">
                  <c:v>2012 - Feb</c:v>
                </c:pt>
                <c:pt idx="86">
                  <c:v>2012 - Mar</c:v>
                </c:pt>
                <c:pt idx="87">
                  <c:v>2012 - Apr</c:v>
                </c:pt>
                <c:pt idx="88">
                  <c:v>2012 - May</c:v>
                </c:pt>
                <c:pt idx="89">
                  <c:v>2012 - Jun</c:v>
                </c:pt>
                <c:pt idx="90">
                  <c:v>2012 - Jul</c:v>
                </c:pt>
                <c:pt idx="91">
                  <c:v>2012 - Aug</c:v>
                </c:pt>
                <c:pt idx="92">
                  <c:v>2012 - Sep</c:v>
                </c:pt>
                <c:pt idx="93">
                  <c:v>2012 - Oct</c:v>
                </c:pt>
                <c:pt idx="94">
                  <c:v>2012 - Nov</c:v>
                </c:pt>
                <c:pt idx="95">
                  <c:v>2012 - Dec</c:v>
                </c:pt>
                <c:pt idx="96">
                  <c:v>2013 - Jan</c:v>
                </c:pt>
                <c:pt idx="97">
                  <c:v>2013 - Feb</c:v>
                </c:pt>
                <c:pt idx="98">
                  <c:v>2013 - Mar</c:v>
                </c:pt>
                <c:pt idx="99">
                  <c:v>2013 - Apr</c:v>
                </c:pt>
                <c:pt idx="100">
                  <c:v>2013 - May</c:v>
                </c:pt>
                <c:pt idx="101">
                  <c:v>2013 - Jun</c:v>
                </c:pt>
                <c:pt idx="102">
                  <c:v>2013 - Jul</c:v>
                </c:pt>
                <c:pt idx="103">
                  <c:v>2013 - Aug</c:v>
                </c:pt>
                <c:pt idx="104">
                  <c:v>2013 - Sep</c:v>
                </c:pt>
              </c:strCache>
            </c:strRef>
          </c:cat>
          <c:val>
            <c:numRef>
              <c:f>Sheet1!$B$2:$B$106</c:f>
              <c:numCache>
                <c:formatCode>General</c:formatCode>
                <c:ptCount val="105"/>
                <c:pt idx="0">
                  <c:v>717827</c:v>
                </c:pt>
                <c:pt idx="1">
                  <c:v>717839</c:v>
                </c:pt>
                <c:pt idx="2">
                  <c:v>717536</c:v>
                </c:pt>
                <c:pt idx="3">
                  <c:v>718638</c:v>
                </c:pt>
                <c:pt idx="4">
                  <c:v>722992</c:v>
                </c:pt>
                <c:pt idx="5">
                  <c:v>726022</c:v>
                </c:pt>
                <c:pt idx="6">
                  <c:v>724702</c:v>
                </c:pt>
                <c:pt idx="7">
                  <c:v>730380</c:v>
                </c:pt>
                <c:pt idx="8">
                  <c:v>736082</c:v>
                </c:pt>
                <c:pt idx="9">
                  <c:v>739542</c:v>
                </c:pt>
                <c:pt idx="10">
                  <c:v>744168</c:v>
                </c:pt>
                <c:pt idx="11">
                  <c:v>744210</c:v>
                </c:pt>
                <c:pt idx="12">
                  <c:v>746588</c:v>
                </c:pt>
                <c:pt idx="13">
                  <c:v>752549</c:v>
                </c:pt>
                <c:pt idx="14">
                  <c:v>758529</c:v>
                </c:pt>
                <c:pt idx="15">
                  <c:v>759683</c:v>
                </c:pt>
                <c:pt idx="16">
                  <c:v>762411</c:v>
                </c:pt>
                <c:pt idx="17">
                  <c:v>766349</c:v>
                </c:pt>
                <c:pt idx="18">
                  <c:v>764763</c:v>
                </c:pt>
                <c:pt idx="19">
                  <c:v>766738</c:v>
                </c:pt>
                <c:pt idx="20">
                  <c:v>768915</c:v>
                </c:pt>
                <c:pt idx="21">
                  <c:v>768422</c:v>
                </c:pt>
                <c:pt idx="22">
                  <c:v>772610</c:v>
                </c:pt>
                <c:pt idx="23">
                  <c:v>778938</c:v>
                </c:pt>
                <c:pt idx="24">
                  <c:v>778863</c:v>
                </c:pt>
                <c:pt idx="25">
                  <c:v>780793</c:v>
                </c:pt>
                <c:pt idx="26">
                  <c:v>780890</c:v>
                </c:pt>
                <c:pt idx="27">
                  <c:v>787149</c:v>
                </c:pt>
                <c:pt idx="28">
                  <c:v>790260</c:v>
                </c:pt>
                <c:pt idx="29">
                  <c:v>790497</c:v>
                </c:pt>
                <c:pt idx="30">
                  <c:v>790714</c:v>
                </c:pt>
                <c:pt idx="31">
                  <c:v>784637</c:v>
                </c:pt>
                <c:pt idx="32">
                  <c:v>779633</c:v>
                </c:pt>
                <c:pt idx="33">
                  <c:v>779586</c:v>
                </c:pt>
                <c:pt idx="34">
                  <c:v>779693</c:v>
                </c:pt>
                <c:pt idx="35">
                  <c:v>754612</c:v>
                </c:pt>
                <c:pt idx="36">
                  <c:v>718371</c:v>
                </c:pt>
                <c:pt idx="37">
                  <c:v>713355</c:v>
                </c:pt>
                <c:pt idx="38">
                  <c:v>612305</c:v>
                </c:pt>
                <c:pt idx="39">
                  <c:v>548692</c:v>
                </c:pt>
                <c:pt idx="40">
                  <c:v>491091</c:v>
                </c:pt>
                <c:pt idx="41">
                  <c:v>478796</c:v>
                </c:pt>
                <c:pt idx="42">
                  <c:v>479206</c:v>
                </c:pt>
                <c:pt idx="43">
                  <c:v>479642</c:v>
                </c:pt>
                <c:pt idx="44">
                  <c:v>486578</c:v>
                </c:pt>
                <c:pt idx="45">
                  <c:v>490089</c:v>
                </c:pt>
                <c:pt idx="46">
                  <c:v>488628</c:v>
                </c:pt>
                <c:pt idx="47">
                  <c:v>495629</c:v>
                </c:pt>
                <c:pt idx="48">
                  <c:v>510871</c:v>
                </c:pt>
                <c:pt idx="49">
                  <c:v>581726</c:v>
                </c:pt>
                <c:pt idx="50">
                  <c:v>761295</c:v>
                </c:pt>
                <c:pt idx="51">
                  <c:v>983358</c:v>
                </c:pt>
                <c:pt idx="52">
                  <c:v>1107447</c:v>
                </c:pt>
                <c:pt idx="53">
                  <c:v>1217044</c:v>
                </c:pt>
                <c:pt idx="54">
                  <c:v>1344561</c:v>
                </c:pt>
                <c:pt idx="55">
                  <c:v>1485134</c:v>
                </c:pt>
                <c:pt idx="56">
                  <c:v>1592701</c:v>
                </c:pt>
                <c:pt idx="57">
                  <c:v>1690228</c:v>
                </c:pt>
                <c:pt idx="58">
                  <c:v>1783726</c:v>
                </c:pt>
                <c:pt idx="59">
                  <c:v>1844722</c:v>
                </c:pt>
                <c:pt idx="60">
                  <c:v>1910020</c:v>
                </c:pt>
                <c:pt idx="61">
                  <c:v>1975641</c:v>
                </c:pt>
                <c:pt idx="62">
                  <c:v>2014390</c:v>
                </c:pt>
                <c:pt idx="63">
                  <c:v>2042037</c:v>
                </c:pt>
                <c:pt idx="64">
                  <c:v>2057164</c:v>
                </c:pt>
                <c:pt idx="65">
                  <c:v>2059878</c:v>
                </c:pt>
                <c:pt idx="66">
                  <c:v>2053876</c:v>
                </c:pt>
                <c:pt idx="67">
                  <c:v>2044167</c:v>
                </c:pt>
                <c:pt idx="68">
                  <c:v>2044313</c:v>
                </c:pt>
                <c:pt idx="69">
                  <c:v>2038566</c:v>
                </c:pt>
                <c:pt idx="70">
                  <c:v>2087219</c:v>
                </c:pt>
                <c:pt idx="71">
                  <c:v>2155703</c:v>
                </c:pt>
                <c:pt idx="72">
                  <c:v>2224149</c:v>
                </c:pt>
                <c:pt idx="73">
                  <c:v>2315746</c:v>
                </c:pt>
                <c:pt idx="74">
                  <c:v>2403095</c:v>
                </c:pt>
                <c:pt idx="75">
                  <c:v>2466674</c:v>
                </c:pt>
                <c:pt idx="76">
                  <c:v>2556276</c:v>
                </c:pt>
                <c:pt idx="77">
                  <c:v>2642617</c:v>
                </c:pt>
                <c:pt idx="78">
                  <c:v>2647881</c:v>
                </c:pt>
                <c:pt idx="79">
                  <c:v>2646834</c:v>
                </c:pt>
                <c:pt idx="80">
                  <c:v>2643806</c:v>
                </c:pt>
                <c:pt idx="81">
                  <c:v>2634941</c:v>
                </c:pt>
                <c:pt idx="82">
                  <c:v>2604999</c:v>
                </c:pt>
                <c:pt idx="83">
                  <c:v>2613382</c:v>
                </c:pt>
                <c:pt idx="84">
                  <c:v>2598650</c:v>
                </c:pt>
                <c:pt idx="85">
                  <c:v>2603213</c:v>
                </c:pt>
                <c:pt idx="86">
                  <c:v>2598175</c:v>
                </c:pt>
                <c:pt idx="87">
                  <c:v>2610134</c:v>
                </c:pt>
                <c:pt idx="88">
                  <c:v>2601676</c:v>
                </c:pt>
                <c:pt idx="89">
                  <c:v>2612993</c:v>
                </c:pt>
                <c:pt idx="90">
                  <c:v>2595823</c:v>
                </c:pt>
                <c:pt idx="91">
                  <c:v>2570220</c:v>
                </c:pt>
                <c:pt idx="92">
                  <c:v>2566787</c:v>
                </c:pt>
                <c:pt idx="93">
                  <c:v>2579274</c:v>
                </c:pt>
                <c:pt idx="94">
                  <c:v>2609467</c:v>
                </c:pt>
                <c:pt idx="95">
                  <c:v>2660271</c:v>
                </c:pt>
                <c:pt idx="96">
                  <c:v>2750952</c:v>
                </c:pt>
                <c:pt idx="97">
                  <c:v>2839047</c:v>
                </c:pt>
                <c:pt idx="98">
                  <c:v>2937814</c:v>
                </c:pt>
                <c:pt idx="99">
                  <c:v>3044287</c:v>
                </c:pt>
                <c:pt idx="100">
                  <c:v>3119382</c:v>
                </c:pt>
                <c:pt idx="101">
                  <c:v>3207189</c:v>
                </c:pt>
                <c:pt idx="102">
                  <c:v>3295892</c:v>
                </c:pt>
                <c:pt idx="103">
                  <c:v>3380664</c:v>
                </c:pt>
                <c:pt idx="104">
                  <c:v>3467660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488384"/>
        <c:axId val="173506560"/>
      </c:barChart>
      <c:catAx>
        <c:axId val="173488384"/>
        <c:scaling>
          <c:orientation val="minMax"/>
        </c:scaling>
        <c:delete val="0"/>
        <c:axPos val="b"/>
        <c:numFmt formatCode="d\-mmm\-yy" sourceLinked="1"/>
        <c:majorTickMark val="out"/>
        <c:minorTickMark val="none"/>
        <c:tickLblPos val="nextTo"/>
        <c:crossAx val="173506560"/>
        <c:crosses val="autoZero"/>
        <c:auto val="1"/>
        <c:lblAlgn val="ctr"/>
        <c:lblOffset val="100"/>
        <c:noMultiLvlLbl val="0"/>
      </c:catAx>
      <c:valAx>
        <c:axId val="173506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3488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Sheet1!$A$2:$A$182</c:f>
              <c:strCache>
                <c:ptCount val="181"/>
                <c:pt idx="0">
                  <c:v>2000 - Jan</c:v>
                </c:pt>
                <c:pt idx="1">
                  <c:v>2000 - Feb</c:v>
                </c:pt>
                <c:pt idx="2">
                  <c:v>2000 - Mar</c:v>
                </c:pt>
                <c:pt idx="3">
                  <c:v>2000 - Apr</c:v>
                </c:pt>
                <c:pt idx="4">
                  <c:v>2000 - May</c:v>
                </c:pt>
                <c:pt idx="5">
                  <c:v>2000 - Jun</c:v>
                </c:pt>
                <c:pt idx="6">
                  <c:v>2000 - Jul</c:v>
                </c:pt>
                <c:pt idx="7">
                  <c:v>2000 - Aug</c:v>
                </c:pt>
                <c:pt idx="8">
                  <c:v>2000 - Sep</c:v>
                </c:pt>
                <c:pt idx="9">
                  <c:v>2000 - Oct</c:v>
                </c:pt>
                <c:pt idx="10">
                  <c:v>2000 - Nov</c:v>
                </c:pt>
                <c:pt idx="11">
                  <c:v>2000 - Dec</c:v>
                </c:pt>
                <c:pt idx="12">
                  <c:v>2001 - Jan</c:v>
                </c:pt>
                <c:pt idx="13">
                  <c:v>2001 - Feb</c:v>
                </c:pt>
                <c:pt idx="14">
                  <c:v>2001 - Mar</c:v>
                </c:pt>
                <c:pt idx="15">
                  <c:v>2001 - Apr</c:v>
                </c:pt>
                <c:pt idx="16">
                  <c:v>2001 - May</c:v>
                </c:pt>
                <c:pt idx="17">
                  <c:v>2001 - Jun</c:v>
                </c:pt>
                <c:pt idx="18">
                  <c:v>2001 - Jul</c:v>
                </c:pt>
                <c:pt idx="19">
                  <c:v>2001 - Aug</c:v>
                </c:pt>
                <c:pt idx="20">
                  <c:v>2001 - Sep</c:v>
                </c:pt>
                <c:pt idx="21">
                  <c:v>2001 - Oct</c:v>
                </c:pt>
                <c:pt idx="22">
                  <c:v>2001 - Nov</c:v>
                </c:pt>
                <c:pt idx="23">
                  <c:v>2001 - Dec</c:v>
                </c:pt>
                <c:pt idx="24">
                  <c:v>2002 - Jan</c:v>
                </c:pt>
                <c:pt idx="25">
                  <c:v>2002 - Feb</c:v>
                </c:pt>
                <c:pt idx="26">
                  <c:v>2002 - Mar</c:v>
                </c:pt>
                <c:pt idx="27">
                  <c:v>2002 - Apr</c:v>
                </c:pt>
                <c:pt idx="28">
                  <c:v>2002 - May</c:v>
                </c:pt>
                <c:pt idx="29">
                  <c:v>2002 - Jun</c:v>
                </c:pt>
                <c:pt idx="30">
                  <c:v>2002 - Jul</c:v>
                </c:pt>
                <c:pt idx="31">
                  <c:v>2002 - Aug</c:v>
                </c:pt>
                <c:pt idx="32">
                  <c:v>2002 - Sep</c:v>
                </c:pt>
                <c:pt idx="33">
                  <c:v>2002 - Oct</c:v>
                </c:pt>
                <c:pt idx="34">
                  <c:v>2002 - Nov</c:v>
                </c:pt>
                <c:pt idx="35">
                  <c:v>2002 - Dec</c:v>
                </c:pt>
                <c:pt idx="36">
                  <c:v>2003 - Jan</c:v>
                </c:pt>
                <c:pt idx="37">
                  <c:v>2003 - Feb</c:v>
                </c:pt>
                <c:pt idx="38">
                  <c:v>2003 - Mar</c:v>
                </c:pt>
                <c:pt idx="39">
                  <c:v>2003 - Apr</c:v>
                </c:pt>
                <c:pt idx="40">
                  <c:v>2003 - May</c:v>
                </c:pt>
                <c:pt idx="41">
                  <c:v>2003 - Jun</c:v>
                </c:pt>
                <c:pt idx="42">
                  <c:v>2003 - Jul</c:v>
                </c:pt>
                <c:pt idx="43">
                  <c:v>2003 - Aug</c:v>
                </c:pt>
                <c:pt idx="44">
                  <c:v>2003 - Sep</c:v>
                </c:pt>
                <c:pt idx="45">
                  <c:v>2003 - Oct</c:v>
                </c:pt>
                <c:pt idx="46">
                  <c:v>2003 - Nov</c:v>
                </c:pt>
                <c:pt idx="47">
                  <c:v>2003 - Dec</c:v>
                </c:pt>
                <c:pt idx="48">
                  <c:v>2004 - Jan</c:v>
                </c:pt>
                <c:pt idx="49">
                  <c:v>2004 - Feb</c:v>
                </c:pt>
                <c:pt idx="50">
                  <c:v>2004 - Mar</c:v>
                </c:pt>
                <c:pt idx="51">
                  <c:v>2004 - Apr</c:v>
                </c:pt>
                <c:pt idx="52">
                  <c:v>2004 - May</c:v>
                </c:pt>
                <c:pt idx="53">
                  <c:v>2004 - Jun</c:v>
                </c:pt>
                <c:pt idx="54">
                  <c:v>2004 - Jul</c:v>
                </c:pt>
                <c:pt idx="55">
                  <c:v>2004 - Aug</c:v>
                </c:pt>
                <c:pt idx="56">
                  <c:v>2004 - Sep</c:v>
                </c:pt>
                <c:pt idx="57">
                  <c:v>2004 - Oct</c:v>
                </c:pt>
                <c:pt idx="58">
                  <c:v>2004 - Nov</c:v>
                </c:pt>
                <c:pt idx="59">
                  <c:v>2004 - Dec</c:v>
                </c:pt>
                <c:pt idx="60">
                  <c:v>2005 - Jan</c:v>
                </c:pt>
                <c:pt idx="61">
                  <c:v>2005 - Feb</c:v>
                </c:pt>
                <c:pt idx="62">
                  <c:v>2005 - Mar</c:v>
                </c:pt>
                <c:pt idx="63">
                  <c:v>2005 - Apr</c:v>
                </c:pt>
                <c:pt idx="64">
                  <c:v>2005 - May</c:v>
                </c:pt>
                <c:pt idx="65">
                  <c:v>2005 - Jun</c:v>
                </c:pt>
                <c:pt idx="66">
                  <c:v>2005 - Jul</c:v>
                </c:pt>
                <c:pt idx="67">
                  <c:v>2005 - Aug</c:v>
                </c:pt>
                <c:pt idx="68">
                  <c:v>2005 - Sep</c:v>
                </c:pt>
                <c:pt idx="69">
                  <c:v>2005 - Oct</c:v>
                </c:pt>
                <c:pt idx="70">
                  <c:v>2005 - Nov</c:v>
                </c:pt>
                <c:pt idx="71">
                  <c:v>2005 - Dec</c:v>
                </c:pt>
                <c:pt idx="72">
                  <c:v>2006 - Jan</c:v>
                </c:pt>
                <c:pt idx="73">
                  <c:v>2006 - Feb</c:v>
                </c:pt>
                <c:pt idx="74">
                  <c:v>2006 - Mar</c:v>
                </c:pt>
                <c:pt idx="75">
                  <c:v>2006 - Apr</c:v>
                </c:pt>
                <c:pt idx="76">
                  <c:v>2006 - May</c:v>
                </c:pt>
                <c:pt idx="77">
                  <c:v>2006 - Jun</c:v>
                </c:pt>
                <c:pt idx="78">
                  <c:v>2006 - Jul</c:v>
                </c:pt>
                <c:pt idx="79">
                  <c:v>2006 - Aug</c:v>
                </c:pt>
                <c:pt idx="80">
                  <c:v>2006 - Sep</c:v>
                </c:pt>
                <c:pt idx="81">
                  <c:v>2006 - Oct</c:v>
                </c:pt>
                <c:pt idx="82">
                  <c:v>2006 - Nov</c:v>
                </c:pt>
                <c:pt idx="83">
                  <c:v>2006 - Dec</c:v>
                </c:pt>
                <c:pt idx="84">
                  <c:v>2007 - Jan</c:v>
                </c:pt>
                <c:pt idx="85">
                  <c:v>2007 - Feb</c:v>
                </c:pt>
                <c:pt idx="86">
                  <c:v>2007 - Mar</c:v>
                </c:pt>
                <c:pt idx="87">
                  <c:v>2007 - Apr</c:v>
                </c:pt>
                <c:pt idx="88">
                  <c:v>2007 - May</c:v>
                </c:pt>
                <c:pt idx="89">
                  <c:v>2007 - Jun</c:v>
                </c:pt>
                <c:pt idx="90">
                  <c:v>2007 - Jul</c:v>
                </c:pt>
                <c:pt idx="91">
                  <c:v>2007 - Aug</c:v>
                </c:pt>
                <c:pt idx="92">
                  <c:v>2007 - Sep</c:v>
                </c:pt>
                <c:pt idx="93">
                  <c:v>2007 - Oct</c:v>
                </c:pt>
                <c:pt idx="94">
                  <c:v>2007 - Nov</c:v>
                </c:pt>
                <c:pt idx="95">
                  <c:v>2007 - Dec</c:v>
                </c:pt>
                <c:pt idx="96">
                  <c:v>2008 - Jan</c:v>
                </c:pt>
                <c:pt idx="97">
                  <c:v>2008 - Feb</c:v>
                </c:pt>
                <c:pt idx="98">
                  <c:v>2008 - Mar</c:v>
                </c:pt>
                <c:pt idx="99">
                  <c:v>2008 - Apr</c:v>
                </c:pt>
                <c:pt idx="100">
                  <c:v>2008 - May</c:v>
                </c:pt>
                <c:pt idx="101">
                  <c:v>2008 - Jun</c:v>
                </c:pt>
                <c:pt idx="102">
                  <c:v>2008 - Jul</c:v>
                </c:pt>
                <c:pt idx="103">
                  <c:v>2008 - Aug</c:v>
                </c:pt>
                <c:pt idx="104">
                  <c:v>2008 - Sep</c:v>
                </c:pt>
                <c:pt idx="105">
                  <c:v>2008 - Oct</c:v>
                </c:pt>
                <c:pt idx="106">
                  <c:v>2008 - Nov</c:v>
                </c:pt>
                <c:pt idx="107">
                  <c:v>2008 - Dec</c:v>
                </c:pt>
                <c:pt idx="108">
                  <c:v>2009 - Jan</c:v>
                </c:pt>
                <c:pt idx="109">
                  <c:v>2009 - Feb</c:v>
                </c:pt>
                <c:pt idx="110">
                  <c:v>2009 - Mar</c:v>
                </c:pt>
                <c:pt idx="111">
                  <c:v>2009 - Apr</c:v>
                </c:pt>
                <c:pt idx="112">
                  <c:v>2009 - May</c:v>
                </c:pt>
                <c:pt idx="113">
                  <c:v>2009 - Jun</c:v>
                </c:pt>
                <c:pt idx="114">
                  <c:v>2009 - Jul</c:v>
                </c:pt>
                <c:pt idx="115">
                  <c:v>2009 - Aug</c:v>
                </c:pt>
                <c:pt idx="116">
                  <c:v>2009 - Sep</c:v>
                </c:pt>
                <c:pt idx="117">
                  <c:v>2009 - Oct</c:v>
                </c:pt>
                <c:pt idx="118">
                  <c:v>2009 - Nov</c:v>
                </c:pt>
                <c:pt idx="119">
                  <c:v>2009 - Dec</c:v>
                </c:pt>
                <c:pt idx="120">
                  <c:v>2010 - Jan</c:v>
                </c:pt>
                <c:pt idx="121">
                  <c:v>2010 - Feb</c:v>
                </c:pt>
                <c:pt idx="122">
                  <c:v>2010 - Mar</c:v>
                </c:pt>
                <c:pt idx="123">
                  <c:v>2010 - Apr</c:v>
                </c:pt>
                <c:pt idx="124">
                  <c:v>2010 - May</c:v>
                </c:pt>
                <c:pt idx="125">
                  <c:v>2010 - Jun</c:v>
                </c:pt>
                <c:pt idx="126">
                  <c:v>2010 - Jul</c:v>
                </c:pt>
                <c:pt idx="127">
                  <c:v>2010 - Aug</c:v>
                </c:pt>
                <c:pt idx="128">
                  <c:v>2010 - Sep</c:v>
                </c:pt>
                <c:pt idx="129">
                  <c:v>2010 - Oct</c:v>
                </c:pt>
                <c:pt idx="130">
                  <c:v>2010 - Nov</c:v>
                </c:pt>
                <c:pt idx="131">
                  <c:v>2010 - Dec</c:v>
                </c:pt>
                <c:pt idx="132">
                  <c:v>2011 - Jan</c:v>
                </c:pt>
                <c:pt idx="133">
                  <c:v>2011 - Feb</c:v>
                </c:pt>
                <c:pt idx="134">
                  <c:v>2011 - Mar</c:v>
                </c:pt>
                <c:pt idx="135">
                  <c:v>2011 - Apr</c:v>
                </c:pt>
                <c:pt idx="136">
                  <c:v>2011 - May</c:v>
                </c:pt>
                <c:pt idx="137">
                  <c:v>2011 - Jun</c:v>
                </c:pt>
                <c:pt idx="138">
                  <c:v>2011 - Jul</c:v>
                </c:pt>
                <c:pt idx="139">
                  <c:v>2011 - Aug</c:v>
                </c:pt>
                <c:pt idx="140">
                  <c:v>2011 - Sep</c:v>
                </c:pt>
                <c:pt idx="141">
                  <c:v>2011 - Oct</c:v>
                </c:pt>
                <c:pt idx="142">
                  <c:v>2011 - Nov</c:v>
                </c:pt>
                <c:pt idx="143">
                  <c:v>2011 - Dec</c:v>
                </c:pt>
                <c:pt idx="144">
                  <c:v>2012 - Jan</c:v>
                </c:pt>
                <c:pt idx="145">
                  <c:v>2012 - Feb</c:v>
                </c:pt>
                <c:pt idx="146">
                  <c:v>2012 - Mar</c:v>
                </c:pt>
                <c:pt idx="147">
                  <c:v>2012 - Apr</c:v>
                </c:pt>
                <c:pt idx="148">
                  <c:v>2012 - May</c:v>
                </c:pt>
                <c:pt idx="149">
                  <c:v>2012 - Jun</c:v>
                </c:pt>
                <c:pt idx="150">
                  <c:v>2012 - Jul</c:v>
                </c:pt>
                <c:pt idx="151">
                  <c:v>2012 - Aug</c:v>
                </c:pt>
                <c:pt idx="152">
                  <c:v>2012 - Sep</c:v>
                </c:pt>
                <c:pt idx="153">
                  <c:v>2012 - Oct</c:v>
                </c:pt>
                <c:pt idx="154">
                  <c:v>2012 - Nov</c:v>
                </c:pt>
                <c:pt idx="155">
                  <c:v>2012 - Dec</c:v>
                </c:pt>
                <c:pt idx="156">
                  <c:v>2013 - Jan</c:v>
                </c:pt>
                <c:pt idx="157">
                  <c:v>2013 - Feb</c:v>
                </c:pt>
                <c:pt idx="158">
                  <c:v>2013 - Mar</c:v>
                </c:pt>
                <c:pt idx="159">
                  <c:v>2013 - Apr</c:v>
                </c:pt>
                <c:pt idx="160">
                  <c:v>2013 - May</c:v>
                </c:pt>
                <c:pt idx="161">
                  <c:v>2013 - Jun</c:v>
                </c:pt>
                <c:pt idx="162">
                  <c:v>2013 - Jul</c:v>
                </c:pt>
                <c:pt idx="163">
                  <c:v>2013 - Aug</c:v>
                </c:pt>
                <c:pt idx="164">
                  <c:v>2013 - Sep</c:v>
                </c:pt>
                <c:pt idx="165">
                  <c:v>2013 - Oct</c:v>
                </c:pt>
                <c:pt idx="166">
                  <c:v>2013 - Nov</c:v>
                </c:pt>
                <c:pt idx="167">
                  <c:v>2013 - Dec</c:v>
                </c:pt>
                <c:pt idx="168">
                  <c:v>2014 - Jan</c:v>
                </c:pt>
                <c:pt idx="169">
                  <c:v>2014 - Feb</c:v>
                </c:pt>
                <c:pt idx="170">
                  <c:v>2014 - Mar</c:v>
                </c:pt>
                <c:pt idx="171">
                  <c:v>2014 - Apr</c:v>
                </c:pt>
                <c:pt idx="172">
                  <c:v>2014 - May</c:v>
                </c:pt>
                <c:pt idx="173">
                  <c:v>2014 - Jun</c:v>
                </c:pt>
                <c:pt idx="174">
                  <c:v>2014 - Jul</c:v>
                </c:pt>
                <c:pt idx="175">
                  <c:v>2014 - Aug</c:v>
                </c:pt>
                <c:pt idx="176">
                  <c:v>2014 - Sep</c:v>
                </c:pt>
                <c:pt idx="177">
                  <c:v>2014 - Oct</c:v>
                </c:pt>
                <c:pt idx="178">
                  <c:v>2014 - Nov</c:v>
                </c:pt>
                <c:pt idx="179">
                  <c:v>2014 - Dec</c:v>
                </c:pt>
                <c:pt idx="180">
                  <c:v>2015- Jan</c:v>
                </c:pt>
              </c:strCache>
            </c:strRef>
          </c:cat>
          <c:val>
            <c:numRef>
              <c:f>Sheet1!$B$2:$B$182</c:f>
              <c:numCache>
                <c:formatCode>General</c:formatCode>
                <c:ptCount val="181"/>
                <c:pt idx="0">
                  <c:v>8.2100000000000009</c:v>
                </c:pt>
                <c:pt idx="1">
                  <c:v>8.33</c:v>
                </c:pt>
                <c:pt idx="2">
                  <c:v>8.24</c:v>
                </c:pt>
                <c:pt idx="3">
                  <c:v>8.15</c:v>
                </c:pt>
                <c:pt idx="4">
                  <c:v>8.52</c:v>
                </c:pt>
                <c:pt idx="5">
                  <c:v>8.2899999999999991</c:v>
                </c:pt>
                <c:pt idx="6">
                  <c:v>8.15</c:v>
                </c:pt>
                <c:pt idx="7">
                  <c:v>8.0299999999999994</c:v>
                </c:pt>
                <c:pt idx="8">
                  <c:v>7.91</c:v>
                </c:pt>
                <c:pt idx="9">
                  <c:v>7.8</c:v>
                </c:pt>
                <c:pt idx="10">
                  <c:v>7.75</c:v>
                </c:pt>
                <c:pt idx="11">
                  <c:v>7.38</c:v>
                </c:pt>
                <c:pt idx="12">
                  <c:v>7.03</c:v>
                </c:pt>
                <c:pt idx="13">
                  <c:v>7.05</c:v>
                </c:pt>
                <c:pt idx="14">
                  <c:v>6.95</c:v>
                </c:pt>
                <c:pt idx="15">
                  <c:v>7.08</c:v>
                </c:pt>
                <c:pt idx="16">
                  <c:v>7.16</c:v>
                </c:pt>
                <c:pt idx="17">
                  <c:v>7.14</c:v>
                </c:pt>
                <c:pt idx="18">
                  <c:v>7.13</c:v>
                </c:pt>
                <c:pt idx="19">
                  <c:v>6.95</c:v>
                </c:pt>
                <c:pt idx="20">
                  <c:v>6.82</c:v>
                </c:pt>
                <c:pt idx="21">
                  <c:v>6.62</c:v>
                </c:pt>
                <c:pt idx="22">
                  <c:v>6.66</c:v>
                </c:pt>
                <c:pt idx="23">
                  <c:v>7.07</c:v>
                </c:pt>
                <c:pt idx="24">
                  <c:v>7</c:v>
                </c:pt>
                <c:pt idx="25">
                  <c:v>6.84</c:v>
                </c:pt>
                <c:pt idx="26">
                  <c:v>7.07</c:v>
                </c:pt>
                <c:pt idx="27">
                  <c:v>6.99</c:v>
                </c:pt>
                <c:pt idx="28">
                  <c:v>6.81</c:v>
                </c:pt>
                <c:pt idx="29">
                  <c:v>6.65</c:v>
                </c:pt>
                <c:pt idx="30">
                  <c:v>6.49</c:v>
                </c:pt>
                <c:pt idx="31">
                  <c:v>6.29</c:v>
                </c:pt>
                <c:pt idx="32">
                  <c:v>6.09</c:v>
                </c:pt>
                <c:pt idx="33">
                  <c:v>6.12</c:v>
                </c:pt>
                <c:pt idx="34">
                  <c:v>6.05</c:v>
                </c:pt>
                <c:pt idx="35">
                  <c:v>6.05</c:v>
                </c:pt>
                <c:pt idx="36">
                  <c:v>5.92</c:v>
                </c:pt>
                <c:pt idx="37">
                  <c:v>5.84</c:v>
                </c:pt>
                <c:pt idx="38">
                  <c:v>5.75</c:v>
                </c:pt>
                <c:pt idx="39">
                  <c:v>5.81</c:v>
                </c:pt>
                <c:pt idx="40">
                  <c:v>5.48</c:v>
                </c:pt>
                <c:pt idx="41">
                  <c:v>5.23</c:v>
                </c:pt>
                <c:pt idx="42">
                  <c:v>5.73</c:v>
                </c:pt>
                <c:pt idx="43">
                  <c:v>6.3</c:v>
                </c:pt>
                <c:pt idx="44">
                  <c:v>6.15</c:v>
                </c:pt>
                <c:pt idx="45">
                  <c:v>5.95</c:v>
                </c:pt>
                <c:pt idx="46">
                  <c:v>5.93</c:v>
                </c:pt>
                <c:pt idx="47">
                  <c:v>5.88</c:v>
                </c:pt>
                <c:pt idx="48">
                  <c:v>5.74</c:v>
                </c:pt>
                <c:pt idx="49">
                  <c:v>5.64</c:v>
                </c:pt>
                <c:pt idx="50">
                  <c:v>5.45</c:v>
                </c:pt>
                <c:pt idx="51">
                  <c:v>5.83</c:v>
                </c:pt>
                <c:pt idx="52">
                  <c:v>6.27</c:v>
                </c:pt>
                <c:pt idx="53">
                  <c:v>6.29</c:v>
                </c:pt>
                <c:pt idx="54">
                  <c:v>6.06</c:v>
                </c:pt>
                <c:pt idx="55">
                  <c:v>5.87</c:v>
                </c:pt>
                <c:pt idx="56">
                  <c:v>5.75</c:v>
                </c:pt>
                <c:pt idx="57">
                  <c:v>5.72</c:v>
                </c:pt>
                <c:pt idx="58">
                  <c:v>5.73</c:v>
                </c:pt>
                <c:pt idx="59">
                  <c:v>5.75</c:v>
                </c:pt>
                <c:pt idx="60">
                  <c:v>5.71</c:v>
                </c:pt>
                <c:pt idx="61">
                  <c:v>5.63</c:v>
                </c:pt>
                <c:pt idx="62">
                  <c:v>5.93</c:v>
                </c:pt>
                <c:pt idx="63">
                  <c:v>5.86</c:v>
                </c:pt>
                <c:pt idx="64">
                  <c:v>5.72</c:v>
                </c:pt>
                <c:pt idx="65">
                  <c:v>5.58</c:v>
                </c:pt>
                <c:pt idx="66">
                  <c:v>5.7</c:v>
                </c:pt>
                <c:pt idx="67">
                  <c:v>5.82</c:v>
                </c:pt>
                <c:pt idx="68">
                  <c:v>5.77</c:v>
                </c:pt>
                <c:pt idx="69">
                  <c:v>6.07</c:v>
                </c:pt>
                <c:pt idx="70">
                  <c:v>6.33</c:v>
                </c:pt>
                <c:pt idx="71">
                  <c:v>6.27</c:v>
                </c:pt>
                <c:pt idx="72">
                  <c:v>6.15</c:v>
                </c:pt>
                <c:pt idx="73">
                  <c:v>6.25</c:v>
                </c:pt>
                <c:pt idx="74">
                  <c:v>6.32</c:v>
                </c:pt>
                <c:pt idx="75">
                  <c:v>6.51</c:v>
                </c:pt>
                <c:pt idx="76">
                  <c:v>6.6</c:v>
                </c:pt>
                <c:pt idx="77">
                  <c:v>6.68</c:v>
                </c:pt>
                <c:pt idx="78">
                  <c:v>6.76</c:v>
                </c:pt>
                <c:pt idx="79">
                  <c:v>6.52</c:v>
                </c:pt>
                <c:pt idx="80">
                  <c:v>6.4</c:v>
                </c:pt>
                <c:pt idx="81">
                  <c:v>6.36</c:v>
                </c:pt>
                <c:pt idx="82">
                  <c:v>6.24</c:v>
                </c:pt>
                <c:pt idx="83">
                  <c:v>6.14</c:v>
                </c:pt>
                <c:pt idx="84">
                  <c:v>6.22</c:v>
                </c:pt>
                <c:pt idx="85">
                  <c:v>6.29</c:v>
                </c:pt>
                <c:pt idx="86">
                  <c:v>6.16</c:v>
                </c:pt>
                <c:pt idx="87">
                  <c:v>6.18</c:v>
                </c:pt>
                <c:pt idx="88">
                  <c:v>6.26</c:v>
                </c:pt>
                <c:pt idx="89">
                  <c:v>6.66</c:v>
                </c:pt>
                <c:pt idx="90">
                  <c:v>6.7</c:v>
                </c:pt>
                <c:pt idx="91">
                  <c:v>6.57</c:v>
                </c:pt>
                <c:pt idx="92">
                  <c:v>6.38</c:v>
                </c:pt>
                <c:pt idx="93">
                  <c:v>6.38</c:v>
                </c:pt>
                <c:pt idx="94">
                  <c:v>6.21</c:v>
                </c:pt>
                <c:pt idx="95">
                  <c:v>6.1</c:v>
                </c:pt>
                <c:pt idx="96">
                  <c:v>5.76</c:v>
                </c:pt>
                <c:pt idx="97">
                  <c:v>5.92</c:v>
                </c:pt>
                <c:pt idx="98">
                  <c:v>5.97</c:v>
                </c:pt>
                <c:pt idx="99">
                  <c:v>5.92</c:v>
                </c:pt>
                <c:pt idx="100">
                  <c:v>6.04</c:v>
                </c:pt>
                <c:pt idx="101">
                  <c:v>6.32</c:v>
                </c:pt>
                <c:pt idx="102">
                  <c:v>6.43</c:v>
                </c:pt>
                <c:pt idx="103">
                  <c:v>6.48</c:v>
                </c:pt>
                <c:pt idx="104">
                  <c:v>6.04</c:v>
                </c:pt>
                <c:pt idx="105">
                  <c:v>6.2</c:v>
                </c:pt>
                <c:pt idx="106">
                  <c:v>6.09</c:v>
                </c:pt>
                <c:pt idx="107">
                  <c:v>5.33</c:v>
                </c:pt>
                <c:pt idx="108">
                  <c:v>5.0599999999999996</c:v>
                </c:pt>
                <c:pt idx="109">
                  <c:v>5.13</c:v>
                </c:pt>
                <c:pt idx="110">
                  <c:v>5</c:v>
                </c:pt>
                <c:pt idx="111">
                  <c:v>4.8099999999999996</c:v>
                </c:pt>
                <c:pt idx="112">
                  <c:v>4.8600000000000003</c:v>
                </c:pt>
                <c:pt idx="113">
                  <c:v>5.42</c:v>
                </c:pt>
                <c:pt idx="114">
                  <c:v>5.22</c:v>
                </c:pt>
                <c:pt idx="115">
                  <c:v>5.19</c:v>
                </c:pt>
                <c:pt idx="116">
                  <c:v>5.0599999999999996</c:v>
                </c:pt>
                <c:pt idx="117">
                  <c:v>4.95</c:v>
                </c:pt>
                <c:pt idx="118">
                  <c:v>4.88</c:v>
                </c:pt>
                <c:pt idx="119">
                  <c:v>4.93</c:v>
                </c:pt>
                <c:pt idx="120">
                  <c:v>5.03</c:v>
                </c:pt>
                <c:pt idx="121">
                  <c:v>4.99</c:v>
                </c:pt>
                <c:pt idx="122">
                  <c:v>4.97</c:v>
                </c:pt>
                <c:pt idx="123">
                  <c:v>5.0999999999999996</c:v>
                </c:pt>
                <c:pt idx="124">
                  <c:v>4.8899999999999997</c:v>
                </c:pt>
                <c:pt idx="125">
                  <c:v>4.74</c:v>
                </c:pt>
                <c:pt idx="126">
                  <c:v>4.5599999999999996</c:v>
                </c:pt>
                <c:pt idx="127">
                  <c:v>4.43</c:v>
                </c:pt>
                <c:pt idx="128">
                  <c:v>4.3499999999999996</c:v>
                </c:pt>
                <c:pt idx="129">
                  <c:v>4.2300000000000004</c:v>
                </c:pt>
                <c:pt idx="130">
                  <c:v>4.3</c:v>
                </c:pt>
                <c:pt idx="131">
                  <c:v>4.71</c:v>
                </c:pt>
                <c:pt idx="132">
                  <c:v>4.76</c:v>
                </c:pt>
                <c:pt idx="133">
                  <c:v>4.95</c:v>
                </c:pt>
                <c:pt idx="134">
                  <c:v>4.84</c:v>
                </c:pt>
                <c:pt idx="135">
                  <c:v>4.84</c:v>
                </c:pt>
                <c:pt idx="136">
                  <c:v>4.6399999999999997</c:v>
                </c:pt>
                <c:pt idx="137">
                  <c:v>4.51</c:v>
                </c:pt>
                <c:pt idx="138">
                  <c:v>4.55</c:v>
                </c:pt>
                <c:pt idx="139">
                  <c:v>4.2699999999999996</c:v>
                </c:pt>
                <c:pt idx="140">
                  <c:v>4.1100000000000003</c:v>
                </c:pt>
                <c:pt idx="141">
                  <c:v>4.07</c:v>
                </c:pt>
                <c:pt idx="142">
                  <c:v>3.99</c:v>
                </c:pt>
                <c:pt idx="143">
                  <c:v>3.96</c:v>
                </c:pt>
                <c:pt idx="144">
                  <c:v>3.92</c:v>
                </c:pt>
                <c:pt idx="145">
                  <c:v>3.89</c:v>
                </c:pt>
                <c:pt idx="146">
                  <c:v>3.95</c:v>
                </c:pt>
                <c:pt idx="147">
                  <c:v>3.91</c:v>
                </c:pt>
                <c:pt idx="148">
                  <c:v>3.8</c:v>
                </c:pt>
                <c:pt idx="149">
                  <c:v>3.68</c:v>
                </c:pt>
                <c:pt idx="150">
                  <c:v>3.55</c:v>
                </c:pt>
                <c:pt idx="151">
                  <c:v>3.6</c:v>
                </c:pt>
                <c:pt idx="152">
                  <c:v>3.5</c:v>
                </c:pt>
                <c:pt idx="153">
                  <c:v>3.38</c:v>
                </c:pt>
                <c:pt idx="154">
                  <c:v>3.35</c:v>
                </c:pt>
                <c:pt idx="155">
                  <c:v>3.35</c:v>
                </c:pt>
                <c:pt idx="156">
                  <c:v>3.41</c:v>
                </c:pt>
                <c:pt idx="157">
                  <c:v>3.53</c:v>
                </c:pt>
                <c:pt idx="158">
                  <c:v>3.57</c:v>
                </c:pt>
                <c:pt idx="159">
                  <c:v>3.45</c:v>
                </c:pt>
                <c:pt idx="160">
                  <c:v>3.54</c:v>
                </c:pt>
                <c:pt idx="161">
                  <c:v>4.07</c:v>
                </c:pt>
                <c:pt idx="162">
                  <c:v>4.37</c:v>
                </c:pt>
                <c:pt idx="163">
                  <c:v>4.46</c:v>
                </c:pt>
                <c:pt idx="164">
                  <c:v>4.49</c:v>
                </c:pt>
                <c:pt idx="165">
                  <c:v>4.1900000000000004</c:v>
                </c:pt>
                <c:pt idx="166">
                  <c:v>4.26</c:v>
                </c:pt>
                <c:pt idx="167">
                  <c:v>4.46</c:v>
                </c:pt>
                <c:pt idx="168">
                  <c:v>4.43</c:v>
                </c:pt>
                <c:pt idx="169">
                  <c:v>4.3</c:v>
                </c:pt>
                <c:pt idx="170">
                  <c:v>4.34</c:v>
                </c:pt>
                <c:pt idx="171">
                  <c:v>4.34</c:v>
                </c:pt>
                <c:pt idx="172">
                  <c:v>4.1900000000000004</c:v>
                </c:pt>
                <c:pt idx="173">
                  <c:v>4.16</c:v>
                </c:pt>
                <c:pt idx="174">
                  <c:v>4.13</c:v>
                </c:pt>
                <c:pt idx="175">
                  <c:v>4.12</c:v>
                </c:pt>
                <c:pt idx="176">
                  <c:v>4.16</c:v>
                </c:pt>
                <c:pt idx="177">
                  <c:v>4.04</c:v>
                </c:pt>
                <c:pt idx="178">
                  <c:v>4</c:v>
                </c:pt>
                <c:pt idx="179">
                  <c:v>3.86</c:v>
                </c:pt>
                <c:pt idx="180">
                  <c:v>3.85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174976"/>
        <c:axId val="174176512"/>
      </c:lineChart>
      <c:catAx>
        <c:axId val="174174976"/>
        <c:scaling>
          <c:orientation val="minMax"/>
        </c:scaling>
        <c:delete val="0"/>
        <c:axPos val="b"/>
        <c:majorTickMark val="out"/>
        <c:minorTickMark val="none"/>
        <c:tickLblPos val="nextTo"/>
        <c:crossAx val="174176512"/>
        <c:crosses val="autoZero"/>
        <c:auto val="1"/>
        <c:lblAlgn val="ctr"/>
        <c:lblOffset val="100"/>
        <c:tickLblSkip val="12"/>
        <c:noMultiLvlLbl val="0"/>
      </c:catAx>
      <c:valAx>
        <c:axId val="174176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174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Sheet1!$A$2:$A$180</c:f>
              <c:strCache>
                <c:ptCount val="179"/>
                <c:pt idx="0">
                  <c:v>2000 - Jan</c:v>
                </c:pt>
                <c:pt idx="1">
                  <c:v>2000 - Feb</c:v>
                </c:pt>
                <c:pt idx="2">
                  <c:v>2000 - Mar</c:v>
                </c:pt>
                <c:pt idx="3">
                  <c:v>2000 - Apr</c:v>
                </c:pt>
                <c:pt idx="4">
                  <c:v>2000 - May</c:v>
                </c:pt>
                <c:pt idx="5">
                  <c:v>2000 - Jun</c:v>
                </c:pt>
                <c:pt idx="6">
                  <c:v>2000 - Jul</c:v>
                </c:pt>
                <c:pt idx="7">
                  <c:v>2000 - Aug</c:v>
                </c:pt>
                <c:pt idx="8">
                  <c:v>2000 - Sep</c:v>
                </c:pt>
                <c:pt idx="9">
                  <c:v>2000 - Oct</c:v>
                </c:pt>
                <c:pt idx="10">
                  <c:v>2000 - Nov</c:v>
                </c:pt>
                <c:pt idx="11">
                  <c:v>2000 - Dec</c:v>
                </c:pt>
                <c:pt idx="12">
                  <c:v>2001 - Jan</c:v>
                </c:pt>
                <c:pt idx="13">
                  <c:v>2001 - Feb</c:v>
                </c:pt>
                <c:pt idx="14">
                  <c:v>2001 - Mar</c:v>
                </c:pt>
                <c:pt idx="15">
                  <c:v>2001 - Apr</c:v>
                </c:pt>
                <c:pt idx="16">
                  <c:v>2001 - May</c:v>
                </c:pt>
                <c:pt idx="17">
                  <c:v>2001 - Jun</c:v>
                </c:pt>
                <c:pt idx="18">
                  <c:v>2001 - Jul</c:v>
                </c:pt>
                <c:pt idx="19">
                  <c:v>2001 - Aug</c:v>
                </c:pt>
                <c:pt idx="20">
                  <c:v>2001 - Sep</c:v>
                </c:pt>
                <c:pt idx="21">
                  <c:v>2001 - Oct</c:v>
                </c:pt>
                <c:pt idx="22">
                  <c:v>2001 - Nov</c:v>
                </c:pt>
                <c:pt idx="23">
                  <c:v>2001 - Dec</c:v>
                </c:pt>
                <c:pt idx="24">
                  <c:v>2002 - Jan</c:v>
                </c:pt>
                <c:pt idx="25">
                  <c:v>2002 - Feb</c:v>
                </c:pt>
                <c:pt idx="26">
                  <c:v>2002 - Mar</c:v>
                </c:pt>
                <c:pt idx="27">
                  <c:v>2002 - Apr</c:v>
                </c:pt>
                <c:pt idx="28">
                  <c:v>2002 - May</c:v>
                </c:pt>
                <c:pt idx="29">
                  <c:v>2002 - Jun</c:v>
                </c:pt>
                <c:pt idx="30">
                  <c:v>2002 - Jul</c:v>
                </c:pt>
                <c:pt idx="31">
                  <c:v>2002 - Aug</c:v>
                </c:pt>
                <c:pt idx="32">
                  <c:v>2002 - Sep</c:v>
                </c:pt>
                <c:pt idx="33">
                  <c:v>2002 - Oct</c:v>
                </c:pt>
                <c:pt idx="34">
                  <c:v>2002 - Nov</c:v>
                </c:pt>
                <c:pt idx="35">
                  <c:v>2002 - Dec</c:v>
                </c:pt>
                <c:pt idx="36">
                  <c:v>2003 - Jan</c:v>
                </c:pt>
                <c:pt idx="37">
                  <c:v>2003 - Feb</c:v>
                </c:pt>
                <c:pt idx="38">
                  <c:v>2003 - Mar</c:v>
                </c:pt>
                <c:pt idx="39">
                  <c:v>2003 - Apr</c:v>
                </c:pt>
                <c:pt idx="40">
                  <c:v>2003 - May</c:v>
                </c:pt>
                <c:pt idx="41">
                  <c:v>2003 - Jun</c:v>
                </c:pt>
                <c:pt idx="42">
                  <c:v>2003 - Jul</c:v>
                </c:pt>
                <c:pt idx="43">
                  <c:v>2003 - Aug</c:v>
                </c:pt>
                <c:pt idx="44">
                  <c:v>2003 - Sep</c:v>
                </c:pt>
                <c:pt idx="45">
                  <c:v>2003 - Oct</c:v>
                </c:pt>
                <c:pt idx="46">
                  <c:v>2003 - Nov</c:v>
                </c:pt>
                <c:pt idx="47">
                  <c:v>2003 - Dec</c:v>
                </c:pt>
                <c:pt idx="48">
                  <c:v>2004 - Jan</c:v>
                </c:pt>
                <c:pt idx="49">
                  <c:v>2004 - Feb</c:v>
                </c:pt>
                <c:pt idx="50">
                  <c:v>2004 - Mar</c:v>
                </c:pt>
                <c:pt idx="51">
                  <c:v>2004 - Apr</c:v>
                </c:pt>
                <c:pt idx="52">
                  <c:v>2004 - May</c:v>
                </c:pt>
                <c:pt idx="53">
                  <c:v>2004 - Jun</c:v>
                </c:pt>
                <c:pt idx="54">
                  <c:v>2004 - Jul</c:v>
                </c:pt>
                <c:pt idx="55">
                  <c:v>2004 - Aug</c:v>
                </c:pt>
                <c:pt idx="56">
                  <c:v>2004 - Sep</c:v>
                </c:pt>
                <c:pt idx="57">
                  <c:v>2004 - Oct</c:v>
                </c:pt>
                <c:pt idx="58">
                  <c:v>2004 - Nov</c:v>
                </c:pt>
                <c:pt idx="59">
                  <c:v>2004 - Dec</c:v>
                </c:pt>
                <c:pt idx="60">
                  <c:v>2005 - Jan</c:v>
                </c:pt>
                <c:pt idx="61">
                  <c:v>2005 - Feb</c:v>
                </c:pt>
                <c:pt idx="62">
                  <c:v>2005 - Mar</c:v>
                </c:pt>
                <c:pt idx="63">
                  <c:v>2005 - Apr</c:v>
                </c:pt>
                <c:pt idx="64">
                  <c:v>2005 - May</c:v>
                </c:pt>
                <c:pt idx="65">
                  <c:v>2005 - Jun</c:v>
                </c:pt>
                <c:pt idx="66">
                  <c:v>2005 - Jul</c:v>
                </c:pt>
                <c:pt idx="67">
                  <c:v>2005 - Aug</c:v>
                </c:pt>
                <c:pt idx="68">
                  <c:v>2005 - Sep</c:v>
                </c:pt>
                <c:pt idx="69">
                  <c:v>2005 - Oct</c:v>
                </c:pt>
                <c:pt idx="70">
                  <c:v>2005 - Nov</c:v>
                </c:pt>
                <c:pt idx="71">
                  <c:v>2005 - Dec</c:v>
                </c:pt>
                <c:pt idx="72">
                  <c:v>2006 - Jan</c:v>
                </c:pt>
                <c:pt idx="73">
                  <c:v>2006 - Feb</c:v>
                </c:pt>
                <c:pt idx="74">
                  <c:v>2006 - Mar</c:v>
                </c:pt>
                <c:pt idx="75">
                  <c:v>2006 - Apr</c:v>
                </c:pt>
                <c:pt idx="76">
                  <c:v>2006 - May</c:v>
                </c:pt>
                <c:pt idx="77">
                  <c:v>2006 - Jun</c:v>
                </c:pt>
                <c:pt idx="78">
                  <c:v>2006 - Jul</c:v>
                </c:pt>
                <c:pt idx="79">
                  <c:v>2006 - Aug</c:v>
                </c:pt>
                <c:pt idx="80">
                  <c:v>2006 - Sep</c:v>
                </c:pt>
                <c:pt idx="81">
                  <c:v>2006 - Oct</c:v>
                </c:pt>
                <c:pt idx="82">
                  <c:v>2006 - Nov</c:v>
                </c:pt>
                <c:pt idx="83">
                  <c:v>2006 - Dec</c:v>
                </c:pt>
                <c:pt idx="84">
                  <c:v>2007 - Jan</c:v>
                </c:pt>
                <c:pt idx="85">
                  <c:v>2007 - Feb</c:v>
                </c:pt>
                <c:pt idx="86">
                  <c:v>2007 - Mar</c:v>
                </c:pt>
                <c:pt idx="87">
                  <c:v>2007 - Apr</c:v>
                </c:pt>
                <c:pt idx="88">
                  <c:v>2007 - May</c:v>
                </c:pt>
                <c:pt idx="89">
                  <c:v>2007 - Jun</c:v>
                </c:pt>
                <c:pt idx="90">
                  <c:v>2007 - Jul</c:v>
                </c:pt>
                <c:pt idx="91">
                  <c:v>2007 - Aug</c:v>
                </c:pt>
                <c:pt idx="92">
                  <c:v>2007 - Sep</c:v>
                </c:pt>
                <c:pt idx="93">
                  <c:v>2007 - Oct</c:v>
                </c:pt>
                <c:pt idx="94">
                  <c:v>2007 - Nov</c:v>
                </c:pt>
                <c:pt idx="95">
                  <c:v>2007 - Dec</c:v>
                </c:pt>
                <c:pt idx="96">
                  <c:v>2008 - Jan</c:v>
                </c:pt>
                <c:pt idx="97">
                  <c:v>2008 - Feb</c:v>
                </c:pt>
                <c:pt idx="98">
                  <c:v>2008 - Mar</c:v>
                </c:pt>
                <c:pt idx="99">
                  <c:v>2008 - Apr</c:v>
                </c:pt>
                <c:pt idx="100">
                  <c:v>2008 - May</c:v>
                </c:pt>
                <c:pt idx="101">
                  <c:v>2008 - Jun</c:v>
                </c:pt>
                <c:pt idx="102">
                  <c:v>2008 - Jul</c:v>
                </c:pt>
                <c:pt idx="103">
                  <c:v>2008 - Aug</c:v>
                </c:pt>
                <c:pt idx="104">
                  <c:v>2008 - Sep</c:v>
                </c:pt>
                <c:pt idx="105">
                  <c:v>2008 - Oct</c:v>
                </c:pt>
                <c:pt idx="106">
                  <c:v>2008 - Nov</c:v>
                </c:pt>
                <c:pt idx="107">
                  <c:v>2008 - Dec</c:v>
                </c:pt>
                <c:pt idx="108">
                  <c:v>2009 - Jan</c:v>
                </c:pt>
                <c:pt idx="109">
                  <c:v>2009 - Feb</c:v>
                </c:pt>
                <c:pt idx="110">
                  <c:v>2009 - Mar</c:v>
                </c:pt>
                <c:pt idx="111">
                  <c:v>2009 - Apr</c:v>
                </c:pt>
                <c:pt idx="112">
                  <c:v>2009 - May</c:v>
                </c:pt>
                <c:pt idx="113">
                  <c:v>2009 - Jun</c:v>
                </c:pt>
                <c:pt idx="114">
                  <c:v>2009 - Jul</c:v>
                </c:pt>
                <c:pt idx="115">
                  <c:v>2009 - Aug</c:v>
                </c:pt>
                <c:pt idx="116">
                  <c:v>2009 - Sep</c:v>
                </c:pt>
                <c:pt idx="117">
                  <c:v>2009 - Oct</c:v>
                </c:pt>
                <c:pt idx="118">
                  <c:v>2009 - Nov</c:v>
                </c:pt>
                <c:pt idx="119">
                  <c:v>2009 - Dec</c:v>
                </c:pt>
                <c:pt idx="120">
                  <c:v>2010 - Jan</c:v>
                </c:pt>
                <c:pt idx="121">
                  <c:v>2010 - Feb</c:v>
                </c:pt>
                <c:pt idx="122">
                  <c:v>2010 - Mar</c:v>
                </c:pt>
                <c:pt idx="123">
                  <c:v>2010 - Apr</c:v>
                </c:pt>
                <c:pt idx="124">
                  <c:v>2010 - May</c:v>
                </c:pt>
                <c:pt idx="125">
                  <c:v>2010 - Jun</c:v>
                </c:pt>
                <c:pt idx="126">
                  <c:v>2010 - Jul</c:v>
                </c:pt>
                <c:pt idx="127">
                  <c:v>2010 - Aug</c:v>
                </c:pt>
                <c:pt idx="128">
                  <c:v>2010 - Sep</c:v>
                </c:pt>
                <c:pt idx="129">
                  <c:v>2010 - Oct</c:v>
                </c:pt>
                <c:pt idx="130">
                  <c:v>2010 - Nov</c:v>
                </c:pt>
                <c:pt idx="131">
                  <c:v>2010 - Dec</c:v>
                </c:pt>
                <c:pt idx="132">
                  <c:v>2011 - Jan</c:v>
                </c:pt>
                <c:pt idx="133">
                  <c:v>2011 - Feb</c:v>
                </c:pt>
                <c:pt idx="134">
                  <c:v>2011 - Mar</c:v>
                </c:pt>
                <c:pt idx="135">
                  <c:v>2011 - Apr</c:v>
                </c:pt>
                <c:pt idx="136">
                  <c:v>2011 - May</c:v>
                </c:pt>
                <c:pt idx="137">
                  <c:v>2011 - Jun</c:v>
                </c:pt>
                <c:pt idx="138">
                  <c:v>2011 - Jul</c:v>
                </c:pt>
                <c:pt idx="139">
                  <c:v>2011 - Aug</c:v>
                </c:pt>
                <c:pt idx="140">
                  <c:v>2011 - Sep</c:v>
                </c:pt>
                <c:pt idx="141">
                  <c:v>2011 - Oct</c:v>
                </c:pt>
                <c:pt idx="142">
                  <c:v>2011 - Nov</c:v>
                </c:pt>
                <c:pt idx="143">
                  <c:v>2011 - Dec</c:v>
                </c:pt>
                <c:pt idx="144">
                  <c:v>2012 - Jan</c:v>
                </c:pt>
                <c:pt idx="145">
                  <c:v>2012 - Feb</c:v>
                </c:pt>
                <c:pt idx="146">
                  <c:v>2012 - Mar</c:v>
                </c:pt>
                <c:pt idx="147">
                  <c:v>2012 - Apr</c:v>
                </c:pt>
                <c:pt idx="148">
                  <c:v>2012 - May</c:v>
                </c:pt>
                <c:pt idx="149">
                  <c:v>2012 - Jun</c:v>
                </c:pt>
                <c:pt idx="150">
                  <c:v>2012 - Jul</c:v>
                </c:pt>
                <c:pt idx="151">
                  <c:v>2012 - Aug</c:v>
                </c:pt>
                <c:pt idx="152">
                  <c:v>2012 - Sep</c:v>
                </c:pt>
                <c:pt idx="153">
                  <c:v>2012 - Oct</c:v>
                </c:pt>
                <c:pt idx="154">
                  <c:v>2012 - Nov</c:v>
                </c:pt>
                <c:pt idx="155">
                  <c:v>2012 - Dec</c:v>
                </c:pt>
                <c:pt idx="156">
                  <c:v>2013 - Jan</c:v>
                </c:pt>
                <c:pt idx="157">
                  <c:v>2013 - Feb</c:v>
                </c:pt>
                <c:pt idx="158">
                  <c:v>2013 - Mar</c:v>
                </c:pt>
                <c:pt idx="159">
                  <c:v>2013 - Apr</c:v>
                </c:pt>
                <c:pt idx="160">
                  <c:v>2013 - May</c:v>
                </c:pt>
                <c:pt idx="161">
                  <c:v>2013 - Jun</c:v>
                </c:pt>
                <c:pt idx="162">
                  <c:v>2013 - Jul</c:v>
                </c:pt>
                <c:pt idx="163">
                  <c:v>2013 - Aug</c:v>
                </c:pt>
                <c:pt idx="164">
                  <c:v>2013 - Sep</c:v>
                </c:pt>
                <c:pt idx="165">
                  <c:v>2013 - Oct</c:v>
                </c:pt>
                <c:pt idx="166">
                  <c:v>2013 - Nov</c:v>
                </c:pt>
                <c:pt idx="167">
                  <c:v>2013 - Dec</c:v>
                </c:pt>
                <c:pt idx="168">
                  <c:v>2014 - Jan</c:v>
                </c:pt>
                <c:pt idx="169">
                  <c:v>2014 - Feb</c:v>
                </c:pt>
                <c:pt idx="170">
                  <c:v>2014 - Mar</c:v>
                </c:pt>
                <c:pt idx="171">
                  <c:v>2014 - Apr</c:v>
                </c:pt>
                <c:pt idx="172">
                  <c:v>2014 - May</c:v>
                </c:pt>
                <c:pt idx="173">
                  <c:v>2014 - Jun</c:v>
                </c:pt>
                <c:pt idx="174">
                  <c:v>2014 - Jul</c:v>
                </c:pt>
                <c:pt idx="175">
                  <c:v>2014 - Aug</c:v>
                </c:pt>
                <c:pt idx="176">
                  <c:v>2014 - Sep</c:v>
                </c:pt>
                <c:pt idx="177">
                  <c:v>2014 - Oct</c:v>
                </c:pt>
                <c:pt idx="178">
                  <c:v>2014 - Nov</c:v>
                </c:pt>
              </c:strCache>
            </c:strRef>
          </c:cat>
          <c:val>
            <c:numRef>
              <c:f>Sheet1!$B$2:$B$180</c:f>
              <c:numCache>
                <c:formatCode>General</c:formatCode>
                <c:ptCount val="179"/>
                <c:pt idx="0">
                  <c:v>2.79</c:v>
                </c:pt>
                <c:pt idx="1">
                  <c:v>3.22</c:v>
                </c:pt>
                <c:pt idx="2">
                  <c:v>3.76</c:v>
                </c:pt>
                <c:pt idx="3">
                  <c:v>3.01</c:v>
                </c:pt>
                <c:pt idx="4">
                  <c:v>3.13</c:v>
                </c:pt>
                <c:pt idx="5">
                  <c:v>3.73</c:v>
                </c:pt>
                <c:pt idx="6">
                  <c:v>3.6</c:v>
                </c:pt>
                <c:pt idx="7">
                  <c:v>3.35</c:v>
                </c:pt>
                <c:pt idx="8">
                  <c:v>3.46</c:v>
                </c:pt>
                <c:pt idx="9">
                  <c:v>3.45</c:v>
                </c:pt>
                <c:pt idx="10">
                  <c:v>3.44</c:v>
                </c:pt>
                <c:pt idx="11">
                  <c:v>3.44</c:v>
                </c:pt>
                <c:pt idx="12">
                  <c:v>3.72</c:v>
                </c:pt>
                <c:pt idx="13">
                  <c:v>3.53</c:v>
                </c:pt>
                <c:pt idx="14">
                  <c:v>2.98</c:v>
                </c:pt>
                <c:pt idx="15">
                  <c:v>3.22</c:v>
                </c:pt>
                <c:pt idx="16">
                  <c:v>3.56</c:v>
                </c:pt>
                <c:pt idx="17">
                  <c:v>3.19</c:v>
                </c:pt>
                <c:pt idx="18">
                  <c:v>2.72</c:v>
                </c:pt>
                <c:pt idx="19">
                  <c:v>2.72</c:v>
                </c:pt>
                <c:pt idx="20">
                  <c:v>2.59</c:v>
                </c:pt>
                <c:pt idx="21">
                  <c:v>2.13</c:v>
                </c:pt>
                <c:pt idx="22">
                  <c:v>1.89</c:v>
                </c:pt>
                <c:pt idx="23">
                  <c:v>1.6</c:v>
                </c:pt>
                <c:pt idx="24">
                  <c:v>1.2</c:v>
                </c:pt>
                <c:pt idx="25">
                  <c:v>1.1399999999999999</c:v>
                </c:pt>
                <c:pt idx="26">
                  <c:v>1.36</c:v>
                </c:pt>
                <c:pt idx="27">
                  <c:v>1.64</c:v>
                </c:pt>
                <c:pt idx="28">
                  <c:v>1.24</c:v>
                </c:pt>
                <c:pt idx="29">
                  <c:v>1.07</c:v>
                </c:pt>
                <c:pt idx="30">
                  <c:v>1.47</c:v>
                </c:pt>
                <c:pt idx="31">
                  <c:v>1.75</c:v>
                </c:pt>
                <c:pt idx="32">
                  <c:v>1.52</c:v>
                </c:pt>
                <c:pt idx="33">
                  <c:v>2.0299999999999998</c:v>
                </c:pt>
                <c:pt idx="34">
                  <c:v>2.25</c:v>
                </c:pt>
                <c:pt idx="35">
                  <c:v>2.48</c:v>
                </c:pt>
                <c:pt idx="36">
                  <c:v>2.76</c:v>
                </c:pt>
                <c:pt idx="37">
                  <c:v>3.15</c:v>
                </c:pt>
                <c:pt idx="38">
                  <c:v>3.03</c:v>
                </c:pt>
                <c:pt idx="39">
                  <c:v>2.1800000000000002</c:v>
                </c:pt>
                <c:pt idx="40">
                  <c:v>1.89</c:v>
                </c:pt>
                <c:pt idx="41">
                  <c:v>1.95</c:v>
                </c:pt>
                <c:pt idx="42">
                  <c:v>2.06</c:v>
                </c:pt>
                <c:pt idx="43">
                  <c:v>2.2200000000000002</c:v>
                </c:pt>
                <c:pt idx="44">
                  <c:v>2.38</c:v>
                </c:pt>
                <c:pt idx="45">
                  <c:v>2.04</c:v>
                </c:pt>
                <c:pt idx="46">
                  <c:v>1.93</c:v>
                </c:pt>
                <c:pt idx="47">
                  <c:v>2.04</c:v>
                </c:pt>
                <c:pt idx="48">
                  <c:v>2.0299999999999998</c:v>
                </c:pt>
                <c:pt idx="49">
                  <c:v>1.69</c:v>
                </c:pt>
                <c:pt idx="50">
                  <c:v>1.74</c:v>
                </c:pt>
                <c:pt idx="51">
                  <c:v>2.29</c:v>
                </c:pt>
                <c:pt idx="52">
                  <c:v>2.9</c:v>
                </c:pt>
                <c:pt idx="53">
                  <c:v>3.17</c:v>
                </c:pt>
                <c:pt idx="54">
                  <c:v>2.94</c:v>
                </c:pt>
                <c:pt idx="55">
                  <c:v>2.5499999999999998</c:v>
                </c:pt>
                <c:pt idx="56">
                  <c:v>2.54</c:v>
                </c:pt>
                <c:pt idx="57">
                  <c:v>3.19</c:v>
                </c:pt>
                <c:pt idx="58">
                  <c:v>3.62</c:v>
                </c:pt>
                <c:pt idx="59">
                  <c:v>3.34</c:v>
                </c:pt>
                <c:pt idx="60">
                  <c:v>2.84</c:v>
                </c:pt>
                <c:pt idx="61">
                  <c:v>3.05</c:v>
                </c:pt>
                <c:pt idx="62">
                  <c:v>3.21</c:v>
                </c:pt>
                <c:pt idx="63">
                  <c:v>3.36</c:v>
                </c:pt>
                <c:pt idx="64">
                  <c:v>2.87</c:v>
                </c:pt>
                <c:pt idx="65">
                  <c:v>2.54</c:v>
                </c:pt>
                <c:pt idx="66">
                  <c:v>3.07</c:v>
                </c:pt>
                <c:pt idx="67">
                  <c:v>3.65</c:v>
                </c:pt>
                <c:pt idx="68">
                  <c:v>4.74</c:v>
                </c:pt>
                <c:pt idx="69">
                  <c:v>4.3499999999999996</c:v>
                </c:pt>
                <c:pt idx="70">
                  <c:v>3.34</c:v>
                </c:pt>
                <c:pt idx="71">
                  <c:v>3.34</c:v>
                </c:pt>
                <c:pt idx="72">
                  <c:v>4.0199999999999996</c:v>
                </c:pt>
                <c:pt idx="73">
                  <c:v>3.64</c:v>
                </c:pt>
                <c:pt idx="74">
                  <c:v>3.42</c:v>
                </c:pt>
                <c:pt idx="75">
                  <c:v>3.61</c:v>
                </c:pt>
                <c:pt idx="76">
                  <c:v>3.98</c:v>
                </c:pt>
                <c:pt idx="77">
                  <c:v>4.18</c:v>
                </c:pt>
                <c:pt idx="78">
                  <c:v>4.0999999999999996</c:v>
                </c:pt>
                <c:pt idx="79">
                  <c:v>3.93</c:v>
                </c:pt>
                <c:pt idx="80">
                  <c:v>2.0099999999999998</c:v>
                </c:pt>
                <c:pt idx="81">
                  <c:v>1.41</c:v>
                </c:pt>
                <c:pt idx="82">
                  <c:v>1.97</c:v>
                </c:pt>
                <c:pt idx="83">
                  <c:v>2.52</c:v>
                </c:pt>
                <c:pt idx="84">
                  <c:v>2.08</c:v>
                </c:pt>
                <c:pt idx="85">
                  <c:v>2.42</c:v>
                </c:pt>
                <c:pt idx="86">
                  <c:v>2.8</c:v>
                </c:pt>
                <c:pt idx="87">
                  <c:v>2.59</c:v>
                </c:pt>
                <c:pt idx="88">
                  <c:v>2.71</c:v>
                </c:pt>
                <c:pt idx="89">
                  <c:v>2.69</c:v>
                </c:pt>
                <c:pt idx="90">
                  <c:v>2.3199999999999998</c:v>
                </c:pt>
                <c:pt idx="91">
                  <c:v>1.9</c:v>
                </c:pt>
                <c:pt idx="92">
                  <c:v>2.83</c:v>
                </c:pt>
                <c:pt idx="93">
                  <c:v>3.61</c:v>
                </c:pt>
                <c:pt idx="94">
                  <c:v>4.37</c:v>
                </c:pt>
                <c:pt idx="95">
                  <c:v>4.1100000000000003</c:v>
                </c:pt>
                <c:pt idx="96">
                  <c:v>4.29</c:v>
                </c:pt>
                <c:pt idx="97">
                  <c:v>4.1399999999999997</c:v>
                </c:pt>
                <c:pt idx="98">
                  <c:v>3.97</c:v>
                </c:pt>
                <c:pt idx="99">
                  <c:v>3.9</c:v>
                </c:pt>
                <c:pt idx="100">
                  <c:v>4.09</c:v>
                </c:pt>
                <c:pt idx="101">
                  <c:v>4.9400000000000004</c:v>
                </c:pt>
                <c:pt idx="102">
                  <c:v>5.5</c:v>
                </c:pt>
                <c:pt idx="103">
                  <c:v>5.31</c:v>
                </c:pt>
                <c:pt idx="104">
                  <c:v>4.95</c:v>
                </c:pt>
                <c:pt idx="105">
                  <c:v>3.73</c:v>
                </c:pt>
                <c:pt idx="106">
                  <c:v>1.1000000000000001</c:v>
                </c:pt>
                <c:pt idx="107">
                  <c:v>-0.02</c:v>
                </c:pt>
                <c:pt idx="108">
                  <c:v>-0.11</c:v>
                </c:pt>
                <c:pt idx="109">
                  <c:v>0.01</c:v>
                </c:pt>
                <c:pt idx="110">
                  <c:v>-0.45</c:v>
                </c:pt>
                <c:pt idx="111">
                  <c:v>-0.57999999999999996</c:v>
                </c:pt>
                <c:pt idx="112">
                  <c:v>-1.02</c:v>
                </c:pt>
                <c:pt idx="113">
                  <c:v>-1.23</c:v>
                </c:pt>
                <c:pt idx="114">
                  <c:v>-1.96</c:v>
                </c:pt>
                <c:pt idx="115">
                  <c:v>-1.48</c:v>
                </c:pt>
                <c:pt idx="116">
                  <c:v>-1.38</c:v>
                </c:pt>
                <c:pt idx="117">
                  <c:v>-0.22</c:v>
                </c:pt>
                <c:pt idx="118">
                  <c:v>1.91</c:v>
                </c:pt>
                <c:pt idx="119">
                  <c:v>2.81</c:v>
                </c:pt>
                <c:pt idx="120">
                  <c:v>2.61</c:v>
                </c:pt>
                <c:pt idx="121">
                  <c:v>2.14</c:v>
                </c:pt>
                <c:pt idx="122">
                  <c:v>2.2599999999999998</c:v>
                </c:pt>
                <c:pt idx="123">
                  <c:v>2.19</c:v>
                </c:pt>
                <c:pt idx="124">
                  <c:v>2.0099999999999998</c:v>
                </c:pt>
                <c:pt idx="125">
                  <c:v>1.1599999999999999</c:v>
                </c:pt>
                <c:pt idx="126">
                  <c:v>1.37</c:v>
                </c:pt>
                <c:pt idx="127">
                  <c:v>1.19</c:v>
                </c:pt>
                <c:pt idx="128">
                  <c:v>1.1200000000000001</c:v>
                </c:pt>
                <c:pt idx="129">
                  <c:v>1.1599999999999999</c:v>
                </c:pt>
                <c:pt idx="130">
                  <c:v>1.06</c:v>
                </c:pt>
                <c:pt idx="131">
                  <c:v>1.42</c:v>
                </c:pt>
                <c:pt idx="132">
                  <c:v>1.66</c:v>
                </c:pt>
                <c:pt idx="133">
                  <c:v>2.1</c:v>
                </c:pt>
                <c:pt idx="134">
                  <c:v>2.6</c:v>
                </c:pt>
                <c:pt idx="135">
                  <c:v>3.07</c:v>
                </c:pt>
                <c:pt idx="136">
                  <c:v>3.51</c:v>
                </c:pt>
                <c:pt idx="137">
                  <c:v>3.55</c:v>
                </c:pt>
                <c:pt idx="138">
                  <c:v>3.62</c:v>
                </c:pt>
                <c:pt idx="139">
                  <c:v>3.73</c:v>
                </c:pt>
                <c:pt idx="140">
                  <c:v>3.85</c:v>
                </c:pt>
                <c:pt idx="141">
                  <c:v>3.53</c:v>
                </c:pt>
                <c:pt idx="142">
                  <c:v>3.46</c:v>
                </c:pt>
                <c:pt idx="143">
                  <c:v>3.02</c:v>
                </c:pt>
                <c:pt idx="144">
                  <c:v>2.98</c:v>
                </c:pt>
                <c:pt idx="145">
                  <c:v>2.85</c:v>
                </c:pt>
                <c:pt idx="146">
                  <c:v>2.59</c:v>
                </c:pt>
                <c:pt idx="147">
                  <c:v>2.29</c:v>
                </c:pt>
                <c:pt idx="148">
                  <c:v>1.76</c:v>
                </c:pt>
                <c:pt idx="149">
                  <c:v>1.7</c:v>
                </c:pt>
                <c:pt idx="150">
                  <c:v>1.43</c:v>
                </c:pt>
                <c:pt idx="151">
                  <c:v>1.68</c:v>
                </c:pt>
                <c:pt idx="152">
                  <c:v>1.95</c:v>
                </c:pt>
                <c:pt idx="153">
                  <c:v>2.16</c:v>
                </c:pt>
                <c:pt idx="154">
                  <c:v>1.78</c:v>
                </c:pt>
                <c:pt idx="155">
                  <c:v>1.76</c:v>
                </c:pt>
                <c:pt idx="156">
                  <c:v>1.61</c:v>
                </c:pt>
                <c:pt idx="157">
                  <c:v>1.96</c:v>
                </c:pt>
                <c:pt idx="158">
                  <c:v>1.46</c:v>
                </c:pt>
                <c:pt idx="159">
                  <c:v>1.1000000000000001</c:v>
                </c:pt>
                <c:pt idx="160">
                  <c:v>1.42</c:v>
                </c:pt>
                <c:pt idx="161">
                  <c:v>1.76</c:v>
                </c:pt>
                <c:pt idx="162">
                  <c:v>1.96</c:v>
                </c:pt>
                <c:pt idx="163">
                  <c:v>1.51</c:v>
                </c:pt>
                <c:pt idx="164">
                  <c:v>1.1499999999999999</c:v>
                </c:pt>
                <c:pt idx="165">
                  <c:v>0.92</c:v>
                </c:pt>
                <c:pt idx="166">
                  <c:v>1.23</c:v>
                </c:pt>
                <c:pt idx="167">
                  <c:v>1.51</c:v>
                </c:pt>
                <c:pt idx="168">
                  <c:v>1.56</c:v>
                </c:pt>
                <c:pt idx="169">
                  <c:v>1.1000000000000001</c:v>
                </c:pt>
                <c:pt idx="170">
                  <c:v>1.54</c:v>
                </c:pt>
                <c:pt idx="171">
                  <c:v>1.96</c:v>
                </c:pt>
                <c:pt idx="172">
                  <c:v>2.14</c:v>
                </c:pt>
                <c:pt idx="173">
                  <c:v>2.08</c:v>
                </c:pt>
                <c:pt idx="174">
                  <c:v>2</c:v>
                </c:pt>
                <c:pt idx="175">
                  <c:v>1.71</c:v>
                </c:pt>
                <c:pt idx="176">
                  <c:v>1.66</c:v>
                </c:pt>
                <c:pt idx="177">
                  <c:v>1.65</c:v>
                </c:pt>
                <c:pt idx="178">
                  <c:v>1.28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205184"/>
        <c:axId val="174215168"/>
      </c:lineChart>
      <c:catAx>
        <c:axId val="174205184"/>
        <c:scaling>
          <c:orientation val="minMax"/>
        </c:scaling>
        <c:delete val="0"/>
        <c:axPos val="b"/>
        <c:majorTickMark val="out"/>
        <c:minorTickMark val="none"/>
        <c:tickLblPos val="nextTo"/>
        <c:crossAx val="174215168"/>
        <c:crosses val="autoZero"/>
        <c:auto val="1"/>
        <c:lblAlgn val="ctr"/>
        <c:lblOffset val="100"/>
        <c:noMultiLvlLbl val="0"/>
      </c:catAx>
      <c:valAx>
        <c:axId val="174215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205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Owners' Equivalent Rent</c:v>
                </c:pt>
              </c:strCache>
            </c:strRef>
          </c:tx>
          <c:cat>
            <c:strRef>
              <c:f>Sheet1!$A$2:$A$144</c:f>
              <c:strCache>
                <c:ptCount val="143"/>
                <c:pt idx="0">
                  <c:v>2003 - Jan</c:v>
                </c:pt>
                <c:pt idx="1">
                  <c:v>2003 - Feb</c:v>
                </c:pt>
                <c:pt idx="2">
                  <c:v>2003 - Mar</c:v>
                </c:pt>
                <c:pt idx="3">
                  <c:v>2003 - Apr</c:v>
                </c:pt>
                <c:pt idx="4">
                  <c:v>2003 - May</c:v>
                </c:pt>
                <c:pt idx="5">
                  <c:v>2003 - Jun</c:v>
                </c:pt>
                <c:pt idx="6">
                  <c:v>2003 - Jul</c:v>
                </c:pt>
                <c:pt idx="7">
                  <c:v>2003 - Aug</c:v>
                </c:pt>
                <c:pt idx="8">
                  <c:v>2003 - Sep</c:v>
                </c:pt>
                <c:pt idx="9">
                  <c:v>2003 - Oct</c:v>
                </c:pt>
                <c:pt idx="10">
                  <c:v>2003 - Nov</c:v>
                </c:pt>
                <c:pt idx="11">
                  <c:v>2003 - Dec</c:v>
                </c:pt>
                <c:pt idx="12">
                  <c:v>2004 - Jan</c:v>
                </c:pt>
                <c:pt idx="13">
                  <c:v>2004 - Feb</c:v>
                </c:pt>
                <c:pt idx="14">
                  <c:v>2004 - Mar</c:v>
                </c:pt>
                <c:pt idx="15">
                  <c:v>2004 - Apr</c:v>
                </c:pt>
                <c:pt idx="16">
                  <c:v>2004 - May</c:v>
                </c:pt>
                <c:pt idx="17">
                  <c:v>2004 - Jun</c:v>
                </c:pt>
                <c:pt idx="18">
                  <c:v>2004 - Jul</c:v>
                </c:pt>
                <c:pt idx="19">
                  <c:v>2004 - Aug</c:v>
                </c:pt>
                <c:pt idx="20">
                  <c:v>2004 - Sep</c:v>
                </c:pt>
                <c:pt idx="21">
                  <c:v>2004 - Oct</c:v>
                </c:pt>
                <c:pt idx="22">
                  <c:v>2004 - Nov</c:v>
                </c:pt>
                <c:pt idx="23">
                  <c:v>2004 - Dec</c:v>
                </c:pt>
                <c:pt idx="24">
                  <c:v>2005 - Jan</c:v>
                </c:pt>
                <c:pt idx="25">
                  <c:v>2005 - Feb</c:v>
                </c:pt>
                <c:pt idx="26">
                  <c:v>2005 - Mar</c:v>
                </c:pt>
                <c:pt idx="27">
                  <c:v>2005 - Apr</c:v>
                </c:pt>
                <c:pt idx="28">
                  <c:v>2005 - May</c:v>
                </c:pt>
                <c:pt idx="29">
                  <c:v>2005 - Jun</c:v>
                </c:pt>
                <c:pt idx="30">
                  <c:v>2005 - Jul</c:v>
                </c:pt>
                <c:pt idx="31">
                  <c:v>2005 - Aug</c:v>
                </c:pt>
                <c:pt idx="32">
                  <c:v>2005 - Sep</c:v>
                </c:pt>
                <c:pt idx="33">
                  <c:v>2005 - Oct</c:v>
                </c:pt>
                <c:pt idx="34">
                  <c:v>2005 - Nov</c:v>
                </c:pt>
                <c:pt idx="35">
                  <c:v>2005 - Dec</c:v>
                </c:pt>
                <c:pt idx="36">
                  <c:v>2006 - Jan</c:v>
                </c:pt>
                <c:pt idx="37">
                  <c:v>2006 - Feb</c:v>
                </c:pt>
                <c:pt idx="38">
                  <c:v>2006 - Mar</c:v>
                </c:pt>
                <c:pt idx="39">
                  <c:v>2006 - Apr</c:v>
                </c:pt>
                <c:pt idx="40">
                  <c:v>2006 - May</c:v>
                </c:pt>
                <c:pt idx="41">
                  <c:v>2006 - Jun</c:v>
                </c:pt>
                <c:pt idx="42">
                  <c:v>2006 - Jul</c:v>
                </c:pt>
                <c:pt idx="43">
                  <c:v>2006 - Aug</c:v>
                </c:pt>
                <c:pt idx="44">
                  <c:v>2006 - Sep</c:v>
                </c:pt>
                <c:pt idx="45">
                  <c:v>2006 - Oct</c:v>
                </c:pt>
                <c:pt idx="46">
                  <c:v>2006 - Nov</c:v>
                </c:pt>
                <c:pt idx="47">
                  <c:v>2006 - Dec</c:v>
                </c:pt>
                <c:pt idx="48">
                  <c:v>2007 - Jan</c:v>
                </c:pt>
                <c:pt idx="49">
                  <c:v>2007 - Feb</c:v>
                </c:pt>
                <c:pt idx="50">
                  <c:v>2007 - Mar</c:v>
                </c:pt>
                <c:pt idx="51">
                  <c:v>2007 - Apr</c:v>
                </c:pt>
                <c:pt idx="52">
                  <c:v>2007 - May</c:v>
                </c:pt>
                <c:pt idx="53">
                  <c:v>2007 - Jun</c:v>
                </c:pt>
                <c:pt idx="54">
                  <c:v>2007 - Jul</c:v>
                </c:pt>
                <c:pt idx="55">
                  <c:v>2007 - Aug</c:v>
                </c:pt>
                <c:pt idx="56">
                  <c:v>2007 - Sep</c:v>
                </c:pt>
                <c:pt idx="57">
                  <c:v>2007 - Oct</c:v>
                </c:pt>
                <c:pt idx="58">
                  <c:v>2007 - Nov</c:v>
                </c:pt>
                <c:pt idx="59">
                  <c:v>2007 - Dec</c:v>
                </c:pt>
                <c:pt idx="60">
                  <c:v>2008 - Jan</c:v>
                </c:pt>
                <c:pt idx="61">
                  <c:v>2008 - Feb</c:v>
                </c:pt>
                <c:pt idx="62">
                  <c:v>2008 - Mar</c:v>
                </c:pt>
                <c:pt idx="63">
                  <c:v>2008 - Apr</c:v>
                </c:pt>
                <c:pt idx="64">
                  <c:v>2008 - May</c:v>
                </c:pt>
                <c:pt idx="65">
                  <c:v>2008 - Jun</c:v>
                </c:pt>
                <c:pt idx="66">
                  <c:v>2008 - Jul</c:v>
                </c:pt>
                <c:pt idx="67">
                  <c:v>2008 - Aug</c:v>
                </c:pt>
                <c:pt idx="68">
                  <c:v>2008 - Sep</c:v>
                </c:pt>
                <c:pt idx="69">
                  <c:v>2008 - Oct</c:v>
                </c:pt>
                <c:pt idx="70">
                  <c:v>2008 - Nov</c:v>
                </c:pt>
                <c:pt idx="71">
                  <c:v>2008 - Dec</c:v>
                </c:pt>
                <c:pt idx="72">
                  <c:v>2009 - Jan</c:v>
                </c:pt>
                <c:pt idx="73">
                  <c:v>2009 - Feb</c:v>
                </c:pt>
                <c:pt idx="74">
                  <c:v>2009 - Mar</c:v>
                </c:pt>
                <c:pt idx="75">
                  <c:v>2009 - Apr</c:v>
                </c:pt>
                <c:pt idx="76">
                  <c:v>2009 - May</c:v>
                </c:pt>
                <c:pt idx="77">
                  <c:v>2009 - Jun</c:v>
                </c:pt>
                <c:pt idx="78">
                  <c:v>2009 - Jul</c:v>
                </c:pt>
                <c:pt idx="79">
                  <c:v>2009 - Aug</c:v>
                </c:pt>
                <c:pt idx="80">
                  <c:v>2009 - Sep</c:v>
                </c:pt>
                <c:pt idx="81">
                  <c:v>2009 - Oct</c:v>
                </c:pt>
                <c:pt idx="82">
                  <c:v>2009 - Nov</c:v>
                </c:pt>
                <c:pt idx="83">
                  <c:v>2009 - Dec</c:v>
                </c:pt>
                <c:pt idx="84">
                  <c:v>2010 - Jan</c:v>
                </c:pt>
                <c:pt idx="85">
                  <c:v>2010 - Feb</c:v>
                </c:pt>
                <c:pt idx="86">
                  <c:v>2010 - Mar</c:v>
                </c:pt>
                <c:pt idx="87">
                  <c:v>2010 - Apr</c:v>
                </c:pt>
                <c:pt idx="88">
                  <c:v>2010 - May</c:v>
                </c:pt>
                <c:pt idx="89">
                  <c:v>2010 - Jun</c:v>
                </c:pt>
                <c:pt idx="90">
                  <c:v>2010 - Jul</c:v>
                </c:pt>
                <c:pt idx="91">
                  <c:v>2010 - Aug</c:v>
                </c:pt>
                <c:pt idx="92">
                  <c:v>2010 - Sep</c:v>
                </c:pt>
                <c:pt idx="93">
                  <c:v>2010 - Oct</c:v>
                </c:pt>
                <c:pt idx="94">
                  <c:v>2010 - Nov</c:v>
                </c:pt>
                <c:pt idx="95">
                  <c:v>2010 - Dec</c:v>
                </c:pt>
                <c:pt idx="96">
                  <c:v>2011 - Jan</c:v>
                </c:pt>
                <c:pt idx="97">
                  <c:v>2011 - Feb</c:v>
                </c:pt>
                <c:pt idx="98">
                  <c:v>2011 - Mar</c:v>
                </c:pt>
                <c:pt idx="99">
                  <c:v>2011 - Apr</c:v>
                </c:pt>
                <c:pt idx="100">
                  <c:v>2011 - May</c:v>
                </c:pt>
                <c:pt idx="101">
                  <c:v>2011 - Jun</c:v>
                </c:pt>
                <c:pt idx="102">
                  <c:v>2011 - Jul</c:v>
                </c:pt>
                <c:pt idx="103">
                  <c:v>2011 - Aug</c:v>
                </c:pt>
                <c:pt idx="104">
                  <c:v>2011 - Sep</c:v>
                </c:pt>
                <c:pt idx="105">
                  <c:v>2011 - Oct</c:v>
                </c:pt>
                <c:pt idx="106">
                  <c:v>2011 - Nov</c:v>
                </c:pt>
                <c:pt idx="107">
                  <c:v>2011 - Dec</c:v>
                </c:pt>
                <c:pt idx="108">
                  <c:v>2012 - Jan</c:v>
                </c:pt>
                <c:pt idx="109">
                  <c:v>2012 - Feb</c:v>
                </c:pt>
                <c:pt idx="110">
                  <c:v>2012 - Mar</c:v>
                </c:pt>
                <c:pt idx="111">
                  <c:v>2012 - Apr</c:v>
                </c:pt>
                <c:pt idx="112">
                  <c:v>2012 - May</c:v>
                </c:pt>
                <c:pt idx="113">
                  <c:v>2012 - Jun</c:v>
                </c:pt>
                <c:pt idx="114">
                  <c:v>2012 - Jul</c:v>
                </c:pt>
                <c:pt idx="115">
                  <c:v>2012 - Aug</c:v>
                </c:pt>
                <c:pt idx="116">
                  <c:v>2012 - Sep</c:v>
                </c:pt>
                <c:pt idx="117">
                  <c:v>2012 - Oct</c:v>
                </c:pt>
                <c:pt idx="118">
                  <c:v>2012 - Nov</c:v>
                </c:pt>
                <c:pt idx="119">
                  <c:v>2012 - Dec</c:v>
                </c:pt>
                <c:pt idx="120">
                  <c:v>2013 - Jan</c:v>
                </c:pt>
                <c:pt idx="121">
                  <c:v>2013 - Feb</c:v>
                </c:pt>
                <c:pt idx="122">
                  <c:v>2013 - Mar</c:v>
                </c:pt>
                <c:pt idx="123">
                  <c:v>2013 - Apr</c:v>
                </c:pt>
                <c:pt idx="124">
                  <c:v>2013 - May</c:v>
                </c:pt>
                <c:pt idx="125">
                  <c:v>2013 - Jun</c:v>
                </c:pt>
                <c:pt idx="126">
                  <c:v>2013 - Jul</c:v>
                </c:pt>
                <c:pt idx="127">
                  <c:v>2013 - Aug</c:v>
                </c:pt>
                <c:pt idx="128">
                  <c:v>2013 - Sep</c:v>
                </c:pt>
                <c:pt idx="129">
                  <c:v>2013 - Oct</c:v>
                </c:pt>
                <c:pt idx="130">
                  <c:v>2013 - Nov</c:v>
                </c:pt>
                <c:pt idx="131">
                  <c:v>2013 - Dec</c:v>
                </c:pt>
                <c:pt idx="132">
                  <c:v>2014 - Jan</c:v>
                </c:pt>
                <c:pt idx="133">
                  <c:v>2014 - Feb</c:v>
                </c:pt>
                <c:pt idx="134">
                  <c:v>2014 - Mar</c:v>
                </c:pt>
                <c:pt idx="135">
                  <c:v>2014 - Apr</c:v>
                </c:pt>
                <c:pt idx="136">
                  <c:v>2014 - May</c:v>
                </c:pt>
                <c:pt idx="137">
                  <c:v>2014 - Jun</c:v>
                </c:pt>
                <c:pt idx="138">
                  <c:v>2014 - Jul</c:v>
                </c:pt>
                <c:pt idx="139">
                  <c:v>2014 - Aug</c:v>
                </c:pt>
                <c:pt idx="140">
                  <c:v>2014 - Sep</c:v>
                </c:pt>
                <c:pt idx="141">
                  <c:v>2014 - Oct</c:v>
                </c:pt>
                <c:pt idx="142">
                  <c:v>2014 - Nov</c:v>
                </c:pt>
              </c:strCache>
            </c:strRef>
          </c:cat>
          <c:val>
            <c:numRef>
              <c:f>Sheet1!$B$2:$B$144</c:f>
              <c:numCache>
                <c:formatCode>General</c:formatCode>
                <c:ptCount val="143"/>
                <c:pt idx="0">
                  <c:v>3.3</c:v>
                </c:pt>
                <c:pt idx="1">
                  <c:v>3.1</c:v>
                </c:pt>
                <c:pt idx="2">
                  <c:v>2.9</c:v>
                </c:pt>
                <c:pt idx="3">
                  <c:v>2.6</c:v>
                </c:pt>
                <c:pt idx="4">
                  <c:v>2.5</c:v>
                </c:pt>
                <c:pt idx="5">
                  <c:v>2.2000000000000002</c:v>
                </c:pt>
                <c:pt idx="6">
                  <c:v>2.2000000000000002</c:v>
                </c:pt>
                <c:pt idx="7">
                  <c:v>2.2000000000000002</c:v>
                </c:pt>
                <c:pt idx="8">
                  <c:v>2.1</c:v>
                </c:pt>
                <c:pt idx="9">
                  <c:v>2.1</c:v>
                </c:pt>
                <c:pt idx="10">
                  <c:v>2.1</c:v>
                </c:pt>
                <c:pt idx="11">
                  <c:v>2</c:v>
                </c:pt>
                <c:pt idx="12">
                  <c:v>1.9</c:v>
                </c:pt>
                <c:pt idx="13">
                  <c:v>1.9</c:v>
                </c:pt>
                <c:pt idx="14">
                  <c:v>2</c:v>
                </c:pt>
                <c:pt idx="15">
                  <c:v>2.2999999999999998</c:v>
                </c:pt>
                <c:pt idx="16">
                  <c:v>2.2999999999999998</c:v>
                </c:pt>
                <c:pt idx="17">
                  <c:v>2.6</c:v>
                </c:pt>
                <c:pt idx="18">
                  <c:v>2.5</c:v>
                </c:pt>
                <c:pt idx="19">
                  <c:v>2.5</c:v>
                </c:pt>
                <c:pt idx="20">
                  <c:v>2.4</c:v>
                </c:pt>
                <c:pt idx="21">
                  <c:v>2.2999999999999998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2.4</c:v>
                </c:pt>
                <c:pt idx="27">
                  <c:v>2.2000000000000002</c:v>
                </c:pt>
                <c:pt idx="28">
                  <c:v>2.2999999999999998</c:v>
                </c:pt>
                <c:pt idx="29">
                  <c:v>2.2000000000000002</c:v>
                </c:pt>
                <c:pt idx="30">
                  <c:v>2.2000000000000002</c:v>
                </c:pt>
                <c:pt idx="31">
                  <c:v>2.2000000000000002</c:v>
                </c:pt>
                <c:pt idx="32">
                  <c:v>2.2999999999999998</c:v>
                </c:pt>
                <c:pt idx="33">
                  <c:v>2.2999999999999998</c:v>
                </c:pt>
                <c:pt idx="34">
                  <c:v>2.4</c:v>
                </c:pt>
                <c:pt idx="35">
                  <c:v>2.5</c:v>
                </c:pt>
                <c:pt idx="36">
                  <c:v>2.5</c:v>
                </c:pt>
                <c:pt idx="37">
                  <c:v>2.5</c:v>
                </c:pt>
                <c:pt idx="38">
                  <c:v>2.7</c:v>
                </c:pt>
                <c:pt idx="39">
                  <c:v>3</c:v>
                </c:pt>
                <c:pt idx="40">
                  <c:v>3.2</c:v>
                </c:pt>
                <c:pt idx="41">
                  <c:v>3.6</c:v>
                </c:pt>
                <c:pt idx="42">
                  <c:v>3.7</c:v>
                </c:pt>
                <c:pt idx="43">
                  <c:v>3.9</c:v>
                </c:pt>
                <c:pt idx="44">
                  <c:v>4</c:v>
                </c:pt>
                <c:pt idx="45">
                  <c:v>4.2</c:v>
                </c:pt>
                <c:pt idx="46">
                  <c:v>4.2</c:v>
                </c:pt>
                <c:pt idx="47">
                  <c:v>4.3</c:v>
                </c:pt>
                <c:pt idx="48">
                  <c:v>4.3</c:v>
                </c:pt>
                <c:pt idx="49">
                  <c:v>4.2</c:v>
                </c:pt>
                <c:pt idx="50">
                  <c:v>4.0999999999999996</c:v>
                </c:pt>
                <c:pt idx="51">
                  <c:v>3.9</c:v>
                </c:pt>
                <c:pt idx="52">
                  <c:v>3.5</c:v>
                </c:pt>
                <c:pt idx="53">
                  <c:v>3.2</c:v>
                </c:pt>
                <c:pt idx="54">
                  <c:v>3</c:v>
                </c:pt>
                <c:pt idx="55">
                  <c:v>3</c:v>
                </c:pt>
                <c:pt idx="56">
                  <c:v>2.9</c:v>
                </c:pt>
                <c:pt idx="57">
                  <c:v>2.8</c:v>
                </c:pt>
                <c:pt idx="58">
                  <c:v>2.8</c:v>
                </c:pt>
                <c:pt idx="59">
                  <c:v>2.8</c:v>
                </c:pt>
                <c:pt idx="60">
                  <c:v>2.7</c:v>
                </c:pt>
                <c:pt idx="61">
                  <c:v>2.6</c:v>
                </c:pt>
                <c:pt idx="62">
                  <c:v>2.6</c:v>
                </c:pt>
                <c:pt idx="63">
                  <c:v>2.6</c:v>
                </c:pt>
                <c:pt idx="64">
                  <c:v>2.6</c:v>
                </c:pt>
                <c:pt idx="65">
                  <c:v>2.7</c:v>
                </c:pt>
                <c:pt idx="66">
                  <c:v>2.6</c:v>
                </c:pt>
                <c:pt idx="67">
                  <c:v>2.5</c:v>
                </c:pt>
                <c:pt idx="68">
                  <c:v>2.5</c:v>
                </c:pt>
                <c:pt idx="69">
                  <c:v>2.4</c:v>
                </c:pt>
                <c:pt idx="70">
                  <c:v>2.2999999999999998</c:v>
                </c:pt>
                <c:pt idx="71">
                  <c:v>2.1</c:v>
                </c:pt>
                <c:pt idx="72">
                  <c:v>2.1</c:v>
                </c:pt>
                <c:pt idx="73">
                  <c:v>2.1</c:v>
                </c:pt>
                <c:pt idx="74">
                  <c:v>2.1</c:v>
                </c:pt>
                <c:pt idx="75">
                  <c:v>2.1</c:v>
                </c:pt>
                <c:pt idx="76">
                  <c:v>2.1</c:v>
                </c:pt>
                <c:pt idx="77">
                  <c:v>1.9</c:v>
                </c:pt>
                <c:pt idx="78">
                  <c:v>1.7</c:v>
                </c:pt>
                <c:pt idx="79">
                  <c:v>1.7</c:v>
                </c:pt>
                <c:pt idx="80">
                  <c:v>1.3</c:v>
                </c:pt>
                <c:pt idx="81">
                  <c:v>1.2</c:v>
                </c:pt>
                <c:pt idx="82">
                  <c:v>0.8</c:v>
                </c:pt>
                <c:pt idx="83">
                  <c:v>0.7</c:v>
                </c:pt>
                <c:pt idx="84">
                  <c:v>0.4</c:v>
                </c:pt>
                <c:pt idx="85">
                  <c:v>0.3</c:v>
                </c:pt>
                <c:pt idx="86">
                  <c:v>0</c:v>
                </c:pt>
                <c:pt idx="87">
                  <c:v>-0.2</c:v>
                </c:pt>
                <c:pt idx="88">
                  <c:v>-0.3</c:v>
                </c:pt>
                <c:pt idx="89">
                  <c:v>-0.2</c:v>
                </c:pt>
                <c:pt idx="90">
                  <c:v>-0.2</c:v>
                </c:pt>
                <c:pt idx="91">
                  <c:v>-0.3</c:v>
                </c:pt>
                <c:pt idx="92">
                  <c:v>-0.1</c:v>
                </c:pt>
                <c:pt idx="93">
                  <c:v>0</c:v>
                </c:pt>
                <c:pt idx="94">
                  <c:v>0.2</c:v>
                </c:pt>
                <c:pt idx="95">
                  <c:v>0.3</c:v>
                </c:pt>
                <c:pt idx="96">
                  <c:v>0.5</c:v>
                </c:pt>
                <c:pt idx="97">
                  <c:v>0.6</c:v>
                </c:pt>
                <c:pt idx="98">
                  <c:v>0.8</c:v>
                </c:pt>
                <c:pt idx="99">
                  <c:v>0.9</c:v>
                </c:pt>
                <c:pt idx="100">
                  <c:v>0.9</c:v>
                </c:pt>
                <c:pt idx="101">
                  <c:v>1</c:v>
                </c:pt>
                <c:pt idx="102">
                  <c:v>1.2</c:v>
                </c:pt>
                <c:pt idx="103">
                  <c:v>1.4</c:v>
                </c:pt>
                <c:pt idx="104">
                  <c:v>1.5</c:v>
                </c:pt>
                <c:pt idx="105">
                  <c:v>1.6</c:v>
                </c:pt>
                <c:pt idx="106">
                  <c:v>1.7</c:v>
                </c:pt>
                <c:pt idx="107">
                  <c:v>1.8</c:v>
                </c:pt>
                <c:pt idx="108">
                  <c:v>1.8</c:v>
                </c:pt>
                <c:pt idx="109">
                  <c:v>1.8</c:v>
                </c:pt>
                <c:pt idx="110">
                  <c:v>2</c:v>
                </c:pt>
                <c:pt idx="111">
                  <c:v>2.1</c:v>
                </c:pt>
                <c:pt idx="112">
                  <c:v>2.1</c:v>
                </c:pt>
                <c:pt idx="113">
                  <c:v>2</c:v>
                </c:pt>
                <c:pt idx="114">
                  <c:v>2</c:v>
                </c:pt>
                <c:pt idx="115">
                  <c:v>2</c:v>
                </c:pt>
                <c:pt idx="116">
                  <c:v>2.1</c:v>
                </c:pt>
                <c:pt idx="117">
                  <c:v>2.1</c:v>
                </c:pt>
                <c:pt idx="118">
                  <c:v>2.1</c:v>
                </c:pt>
                <c:pt idx="119">
                  <c:v>2.1</c:v>
                </c:pt>
                <c:pt idx="120">
                  <c:v>2.0699999999999998</c:v>
                </c:pt>
                <c:pt idx="121">
                  <c:v>2.14</c:v>
                </c:pt>
                <c:pt idx="122">
                  <c:v>2.08</c:v>
                </c:pt>
                <c:pt idx="123">
                  <c:v>2.0699999999999998</c:v>
                </c:pt>
                <c:pt idx="124">
                  <c:v>2.13</c:v>
                </c:pt>
                <c:pt idx="125">
                  <c:v>2.2200000000000002</c:v>
                </c:pt>
                <c:pt idx="126">
                  <c:v>2.2000000000000002</c:v>
                </c:pt>
                <c:pt idx="127">
                  <c:v>2.2400000000000002</c:v>
                </c:pt>
                <c:pt idx="128">
                  <c:v>2.2200000000000002</c:v>
                </c:pt>
                <c:pt idx="129">
                  <c:v>2.2599999999999998</c:v>
                </c:pt>
                <c:pt idx="130">
                  <c:v>2.37</c:v>
                </c:pt>
                <c:pt idx="131">
                  <c:v>2.4900000000000002</c:v>
                </c:pt>
                <c:pt idx="132">
                  <c:v>2.52</c:v>
                </c:pt>
                <c:pt idx="133">
                  <c:v>2.5099999999999998</c:v>
                </c:pt>
                <c:pt idx="134">
                  <c:v>2.61</c:v>
                </c:pt>
                <c:pt idx="135">
                  <c:v>2.62</c:v>
                </c:pt>
                <c:pt idx="136">
                  <c:v>2.64</c:v>
                </c:pt>
                <c:pt idx="137">
                  <c:v>2.64</c:v>
                </c:pt>
                <c:pt idx="138">
                  <c:v>2.72</c:v>
                </c:pt>
                <c:pt idx="139">
                  <c:v>2.68</c:v>
                </c:pt>
                <c:pt idx="140">
                  <c:v>2.71</c:v>
                </c:pt>
                <c:pt idx="141">
                  <c:v>2.72</c:v>
                </c:pt>
                <c:pt idx="142">
                  <c:v>2.71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Renters' Rent</c:v>
                </c:pt>
              </c:strCache>
            </c:strRef>
          </c:tx>
          <c:cat>
            <c:strRef>
              <c:f>Sheet1!$A$2:$A$144</c:f>
              <c:strCache>
                <c:ptCount val="143"/>
                <c:pt idx="0">
                  <c:v>2003 - Jan</c:v>
                </c:pt>
                <c:pt idx="1">
                  <c:v>2003 - Feb</c:v>
                </c:pt>
                <c:pt idx="2">
                  <c:v>2003 - Mar</c:v>
                </c:pt>
                <c:pt idx="3">
                  <c:v>2003 - Apr</c:v>
                </c:pt>
                <c:pt idx="4">
                  <c:v>2003 - May</c:v>
                </c:pt>
                <c:pt idx="5">
                  <c:v>2003 - Jun</c:v>
                </c:pt>
                <c:pt idx="6">
                  <c:v>2003 - Jul</c:v>
                </c:pt>
                <c:pt idx="7">
                  <c:v>2003 - Aug</c:v>
                </c:pt>
                <c:pt idx="8">
                  <c:v>2003 - Sep</c:v>
                </c:pt>
                <c:pt idx="9">
                  <c:v>2003 - Oct</c:v>
                </c:pt>
                <c:pt idx="10">
                  <c:v>2003 - Nov</c:v>
                </c:pt>
                <c:pt idx="11">
                  <c:v>2003 - Dec</c:v>
                </c:pt>
                <c:pt idx="12">
                  <c:v>2004 - Jan</c:v>
                </c:pt>
                <c:pt idx="13">
                  <c:v>2004 - Feb</c:v>
                </c:pt>
                <c:pt idx="14">
                  <c:v>2004 - Mar</c:v>
                </c:pt>
                <c:pt idx="15">
                  <c:v>2004 - Apr</c:v>
                </c:pt>
                <c:pt idx="16">
                  <c:v>2004 - May</c:v>
                </c:pt>
                <c:pt idx="17">
                  <c:v>2004 - Jun</c:v>
                </c:pt>
                <c:pt idx="18">
                  <c:v>2004 - Jul</c:v>
                </c:pt>
                <c:pt idx="19">
                  <c:v>2004 - Aug</c:v>
                </c:pt>
                <c:pt idx="20">
                  <c:v>2004 - Sep</c:v>
                </c:pt>
                <c:pt idx="21">
                  <c:v>2004 - Oct</c:v>
                </c:pt>
                <c:pt idx="22">
                  <c:v>2004 - Nov</c:v>
                </c:pt>
                <c:pt idx="23">
                  <c:v>2004 - Dec</c:v>
                </c:pt>
                <c:pt idx="24">
                  <c:v>2005 - Jan</c:v>
                </c:pt>
                <c:pt idx="25">
                  <c:v>2005 - Feb</c:v>
                </c:pt>
                <c:pt idx="26">
                  <c:v>2005 - Mar</c:v>
                </c:pt>
                <c:pt idx="27">
                  <c:v>2005 - Apr</c:v>
                </c:pt>
                <c:pt idx="28">
                  <c:v>2005 - May</c:v>
                </c:pt>
                <c:pt idx="29">
                  <c:v>2005 - Jun</c:v>
                </c:pt>
                <c:pt idx="30">
                  <c:v>2005 - Jul</c:v>
                </c:pt>
                <c:pt idx="31">
                  <c:v>2005 - Aug</c:v>
                </c:pt>
                <c:pt idx="32">
                  <c:v>2005 - Sep</c:v>
                </c:pt>
                <c:pt idx="33">
                  <c:v>2005 - Oct</c:v>
                </c:pt>
                <c:pt idx="34">
                  <c:v>2005 - Nov</c:v>
                </c:pt>
                <c:pt idx="35">
                  <c:v>2005 - Dec</c:v>
                </c:pt>
                <c:pt idx="36">
                  <c:v>2006 - Jan</c:v>
                </c:pt>
                <c:pt idx="37">
                  <c:v>2006 - Feb</c:v>
                </c:pt>
                <c:pt idx="38">
                  <c:v>2006 - Mar</c:v>
                </c:pt>
                <c:pt idx="39">
                  <c:v>2006 - Apr</c:v>
                </c:pt>
                <c:pt idx="40">
                  <c:v>2006 - May</c:v>
                </c:pt>
                <c:pt idx="41">
                  <c:v>2006 - Jun</c:v>
                </c:pt>
                <c:pt idx="42">
                  <c:v>2006 - Jul</c:v>
                </c:pt>
                <c:pt idx="43">
                  <c:v>2006 - Aug</c:v>
                </c:pt>
                <c:pt idx="44">
                  <c:v>2006 - Sep</c:v>
                </c:pt>
                <c:pt idx="45">
                  <c:v>2006 - Oct</c:v>
                </c:pt>
                <c:pt idx="46">
                  <c:v>2006 - Nov</c:v>
                </c:pt>
                <c:pt idx="47">
                  <c:v>2006 - Dec</c:v>
                </c:pt>
                <c:pt idx="48">
                  <c:v>2007 - Jan</c:v>
                </c:pt>
                <c:pt idx="49">
                  <c:v>2007 - Feb</c:v>
                </c:pt>
                <c:pt idx="50">
                  <c:v>2007 - Mar</c:v>
                </c:pt>
                <c:pt idx="51">
                  <c:v>2007 - Apr</c:v>
                </c:pt>
                <c:pt idx="52">
                  <c:v>2007 - May</c:v>
                </c:pt>
                <c:pt idx="53">
                  <c:v>2007 - Jun</c:v>
                </c:pt>
                <c:pt idx="54">
                  <c:v>2007 - Jul</c:v>
                </c:pt>
                <c:pt idx="55">
                  <c:v>2007 - Aug</c:v>
                </c:pt>
                <c:pt idx="56">
                  <c:v>2007 - Sep</c:v>
                </c:pt>
                <c:pt idx="57">
                  <c:v>2007 - Oct</c:v>
                </c:pt>
                <c:pt idx="58">
                  <c:v>2007 - Nov</c:v>
                </c:pt>
                <c:pt idx="59">
                  <c:v>2007 - Dec</c:v>
                </c:pt>
                <c:pt idx="60">
                  <c:v>2008 - Jan</c:v>
                </c:pt>
                <c:pt idx="61">
                  <c:v>2008 - Feb</c:v>
                </c:pt>
                <c:pt idx="62">
                  <c:v>2008 - Mar</c:v>
                </c:pt>
                <c:pt idx="63">
                  <c:v>2008 - Apr</c:v>
                </c:pt>
                <c:pt idx="64">
                  <c:v>2008 - May</c:v>
                </c:pt>
                <c:pt idx="65">
                  <c:v>2008 - Jun</c:v>
                </c:pt>
                <c:pt idx="66">
                  <c:v>2008 - Jul</c:v>
                </c:pt>
                <c:pt idx="67">
                  <c:v>2008 - Aug</c:v>
                </c:pt>
                <c:pt idx="68">
                  <c:v>2008 - Sep</c:v>
                </c:pt>
                <c:pt idx="69">
                  <c:v>2008 - Oct</c:v>
                </c:pt>
                <c:pt idx="70">
                  <c:v>2008 - Nov</c:v>
                </c:pt>
                <c:pt idx="71">
                  <c:v>2008 - Dec</c:v>
                </c:pt>
                <c:pt idx="72">
                  <c:v>2009 - Jan</c:v>
                </c:pt>
                <c:pt idx="73">
                  <c:v>2009 - Feb</c:v>
                </c:pt>
                <c:pt idx="74">
                  <c:v>2009 - Mar</c:v>
                </c:pt>
                <c:pt idx="75">
                  <c:v>2009 - Apr</c:v>
                </c:pt>
                <c:pt idx="76">
                  <c:v>2009 - May</c:v>
                </c:pt>
                <c:pt idx="77">
                  <c:v>2009 - Jun</c:v>
                </c:pt>
                <c:pt idx="78">
                  <c:v>2009 - Jul</c:v>
                </c:pt>
                <c:pt idx="79">
                  <c:v>2009 - Aug</c:v>
                </c:pt>
                <c:pt idx="80">
                  <c:v>2009 - Sep</c:v>
                </c:pt>
                <c:pt idx="81">
                  <c:v>2009 - Oct</c:v>
                </c:pt>
                <c:pt idx="82">
                  <c:v>2009 - Nov</c:v>
                </c:pt>
                <c:pt idx="83">
                  <c:v>2009 - Dec</c:v>
                </c:pt>
                <c:pt idx="84">
                  <c:v>2010 - Jan</c:v>
                </c:pt>
                <c:pt idx="85">
                  <c:v>2010 - Feb</c:v>
                </c:pt>
                <c:pt idx="86">
                  <c:v>2010 - Mar</c:v>
                </c:pt>
                <c:pt idx="87">
                  <c:v>2010 - Apr</c:v>
                </c:pt>
                <c:pt idx="88">
                  <c:v>2010 - May</c:v>
                </c:pt>
                <c:pt idx="89">
                  <c:v>2010 - Jun</c:v>
                </c:pt>
                <c:pt idx="90">
                  <c:v>2010 - Jul</c:v>
                </c:pt>
                <c:pt idx="91">
                  <c:v>2010 - Aug</c:v>
                </c:pt>
                <c:pt idx="92">
                  <c:v>2010 - Sep</c:v>
                </c:pt>
                <c:pt idx="93">
                  <c:v>2010 - Oct</c:v>
                </c:pt>
                <c:pt idx="94">
                  <c:v>2010 - Nov</c:v>
                </c:pt>
                <c:pt idx="95">
                  <c:v>2010 - Dec</c:v>
                </c:pt>
                <c:pt idx="96">
                  <c:v>2011 - Jan</c:v>
                </c:pt>
                <c:pt idx="97">
                  <c:v>2011 - Feb</c:v>
                </c:pt>
                <c:pt idx="98">
                  <c:v>2011 - Mar</c:v>
                </c:pt>
                <c:pt idx="99">
                  <c:v>2011 - Apr</c:v>
                </c:pt>
                <c:pt idx="100">
                  <c:v>2011 - May</c:v>
                </c:pt>
                <c:pt idx="101">
                  <c:v>2011 - Jun</c:v>
                </c:pt>
                <c:pt idx="102">
                  <c:v>2011 - Jul</c:v>
                </c:pt>
                <c:pt idx="103">
                  <c:v>2011 - Aug</c:v>
                </c:pt>
                <c:pt idx="104">
                  <c:v>2011 - Sep</c:v>
                </c:pt>
                <c:pt idx="105">
                  <c:v>2011 - Oct</c:v>
                </c:pt>
                <c:pt idx="106">
                  <c:v>2011 - Nov</c:v>
                </c:pt>
                <c:pt idx="107">
                  <c:v>2011 - Dec</c:v>
                </c:pt>
                <c:pt idx="108">
                  <c:v>2012 - Jan</c:v>
                </c:pt>
                <c:pt idx="109">
                  <c:v>2012 - Feb</c:v>
                </c:pt>
                <c:pt idx="110">
                  <c:v>2012 - Mar</c:v>
                </c:pt>
                <c:pt idx="111">
                  <c:v>2012 - Apr</c:v>
                </c:pt>
                <c:pt idx="112">
                  <c:v>2012 - May</c:v>
                </c:pt>
                <c:pt idx="113">
                  <c:v>2012 - Jun</c:v>
                </c:pt>
                <c:pt idx="114">
                  <c:v>2012 - Jul</c:v>
                </c:pt>
                <c:pt idx="115">
                  <c:v>2012 - Aug</c:v>
                </c:pt>
                <c:pt idx="116">
                  <c:v>2012 - Sep</c:v>
                </c:pt>
                <c:pt idx="117">
                  <c:v>2012 - Oct</c:v>
                </c:pt>
                <c:pt idx="118">
                  <c:v>2012 - Nov</c:v>
                </c:pt>
                <c:pt idx="119">
                  <c:v>2012 - Dec</c:v>
                </c:pt>
                <c:pt idx="120">
                  <c:v>2013 - Jan</c:v>
                </c:pt>
                <c:pt idx="121">
                  <c:v>2013 - Feb</c:v>
                </c:pt>
                <c:pt idx="122">
                  <c:v>2013 - Mar</c:v>
                </c:pt>
                <c:pt idx="123">
                  <c:v>2013 - Apr</c:v>
                </c:pt>
                <c:pt idx="124">
                  <c:v>2013 - May</c:v>
                </c:pt>
                <c:pt idx="125">
                  <c:v>2013 - Jun</c:v>
                </c:pt>
                <c:pt idx="126">
                  <c:v>2013 - Jul</c:v>
                </c:pt>
                <c:pt idx="127">
                  <c:v>2013 - Aug</c:v>
                </c:pt>
                <c:pt idx="128">
                  <c:v>2013 - Sep</c:v>
                </c:pt>
                <c:pt idx="129">
                  <c:v>2013 - Oct</c:v>
                </c:pt>
                <c:pt idx="130">
                  <c:v>2013 - Nov</c:v>
                </c:pt>
                <c:pt idx="131">
                  <c:v>2013 - Dec</c:v>
                </c:pt>
                <c:pt idx="132">
                  <c:v>2014 - Jan</c:v>
                </c:pt>
                <c:pt idx="133">
                  <c:v>2014 - Feb</c:v>
                </c:pt>
                <c:pt idx="134">
                  <c:v>2014 - Mar</c:v>
                </c:pt>
                <c:pt idx="135">
                  <c:v>2014 - Apr</c:v>
                </c:pt>
                <c:pt idx="136">
                  <c:v>2014 - May</c:v>
                </c:pt>
                <c:pt idx="137">
                  <c:v>2014 - Jun</c:v>
                </c:pt>
                <c:pt idx="138">
                  <c:v>2014 - Jul</c:v>
                </c:pt>
                <c:pt idx="139">
                  <c:v>2014 - Aug</c:v>
                </c:pt>
                <c:pt idx="140">
                  <c:v>2014 - Sep</c:v>
                </c:pt>
                <c:pt idx="141">
                  <c:v>2014 - Oct</c:v>
                </c:pt>
                <c:pt idx="142">
                  <c:v>2014 - Nov</c:v>
                </c:pt>
              </c:strCache>
            </c:strRef>
          </c:cat>
          <c:val>
            <c:numRef>
              <c:f>Sheet1!$C$2:$C$144</c:f>
              <c:numCache>
                <c:formatCode>General</c:formatCode>
                <c:ptCount val="143"/>
                <c:pt idx="0">
                  <c:v>3.3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3.1</c:v>
                </c:pt>
                <c:pt idx="5">
                  <c:v>2.9</c:v>
                </c:pt>
                <c:pt idx="6">
                  <c:v>2.9</c:v>
                </c:pt>
                <c:pt idx="7">
                  <c:v>2.9</c:v>
                </c:pt>
                <c:pt idx="8">
                  <c:v>2.9</c:v>
                </c:pt>
                <c:pt idx="9">
                  <c:v>2.8</c:v>
                </c:pt>
                <c:pt idx="10">
                  <c:v>2.7</c:v>
                </c:pt>
                <c:pt idx="11">
                  <c:v>2.6</c:v>
                </c:pt>
                <c:pt idx="12">
                  <c:v>2.4</c:v>
                </c:pt>
                <c:pt idx="13">
                  <c:v>2.5</c:v>
                </c:pt>
                <c:pt idx="14">
                  <c:v>2.5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2.7</c:v>
                </c:pt>
                <c:pt idx="19">
                  <c:v>2.8</c:v>
                </c:pt>
                <c:pt idx="20">
                  <c:v>2.8</c:v>
                </c:pt>
                <c:pt idx="21">
                  <c:v>2.9</c:v>
                </c:pt>
                <c:pt idx="22">
                  <c:v>2.7</c:v>
                </c:pt>
                <c:pt idx="23">
                  <c:v>2.9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2.9</c:v>
                </c:pt>
                <c:pt idx="29">
                  <c:v>2.9</c:v>
                </c:pt>
                <c:pt idx="30">
                  <c:v>3</c:v>
                </c:pt>
                <c:pt idx="31">
                  <c:v>2.9</c:v>
                </c:pt>
                <c:pt idx="32">
                  <c:v>2.9</c:v>
                </c:pt>
                <c:pt idx="33">
                  <c:v>3.1</c:v>
                </c:pt>
                <c:pt idx="34">
                  <c:v>3.2</c:v>
                </c:pt>
                <c:pt idx="35">
                  <c:v>3.1</c:v>
                </c:pt>
                <c:pt idx="36">
                  <c:v>3</c:v>
                </c:pt>
                <c:pt idx="37">
                  <c:v>3.1</c:v>
                </c:pt>
                <c:pt idx="38">
                  <c:v>3.2</c:v>
                </c:pt>
                <c:pt idx="39">
                  <c:v>3.2</c:v>
                </c:pt>
                <c:pt idx="40">
                  <c:v>3.3</c:v>
                </c:pt>
                <c:pt idx="41">
                  <c:v>3.5</c:v>
                </c:pt>
                <c:pt idx="42">
                  <c:v>3.5</c:v>
                </c:pt>
                <c:pt idx="43">
                  <c:v>3.8</c:v>
                </c:pt>
                <c:pt idx="44">
                  <c:v>3.9</c:v>
                </c:pt>
                <c:pt idx="45">
                  <c:v>4</c:v>
                </c:pt>
                <c:pt idx="46">
                  <c:v>4</c:v>
                </c:pt>
                <c:pt idx="47">
                  <c:v>4.3</c:v>
                </c:pt>
                <c:pt idx="48">
                  <c:v>4.4000000000000004</c:v>
                </c:pt>
                <c:pt idx="49">
                  <c:v>4.5</c:v>
                </c:pt>
                <c:pt idx="50">
                  <c:v>4.5999999999999996</c:v>
                </c:pt>
                <c:pt idx="51">
                  <c:v>4.5</c:v>
                </c:pt>
                <c:pt idx="52">
                  <c:v>4.5</c:v>
                </c:pt>
                <c:pt idx="53">
                  <c:v>4.3</c:v>
                </c:pt>
                <c:pt idx="54">
                  <c:v>4.3</c:v>
                </c:pt>
                <c:pt idx="55">
                  <c:v>4.0999999999999996</c:v>
                </c:pt>
                <c:pt idx="56">
                  <c:v>4</c:v>
                </c:pt>
                <c:pt idx="57">
                  <c:v>4</c:v>
                </c:pt>
                <c:pt idx="58">
                  <c:v>4</c:v>
                </c:pt>
                <c:pt idx="59">
                  <c:v>3.9</c:v>
                </c:pt>
                <c:pt idx="60">
                  <c:v>3.9</c:v>
                </c:pt>
                <c:pt idx="61">
                  <c:v>3.7</c:v>
                </c:pt>
                <c:pt idx="62">
                  <c:v>3.6</c:v>
                </c:pt>
                <c:pt idx="63">
                  <c:v>3.6</c:v>
                </c:pt>
                <c:pt idx="64">
                  <c:v>3.5</c:v>
                </c:pt>
                <c:pt idx="65">
                  <c:v>3.7</c:v>
                </c:pt>
                <c:pt idx="66">
                  <c:v>3.7</c:v>
                </c:pt>
                <c:pt idx="67">
                  <c:v>3.8</c:v>
                </c:pt>
                <c:pt idx="68">
                  <c:v>3.8</c:v>
                </c:pt>
                <c:pt idx="69">
                  <c:v>3.7</c:v>
                </c:pt>
                <c:pt idx="70">
                  <c:v>3.6</c:v>
                </c:pt>
                <c:pt idx="71">
                  <c:v>3.4</c:v>
                </c:pt>
                <c:pt idx="72">
                  <c:v>3.4</c:v>
                </c:pt>
                <c:pt idx="73">
                  <c:v>3.3</c:v>
                </c:pt>
                <c:pt idx="74">
                  <c:v>3.2</c:v>
                </c:pt>
                <c:pt idx="75">
                  <c:v>3.1</c:v>
                </c:pt>
                <c:pt idx="76">
                  <c:v>3</c:v>
                </c:pt>
                <c:pt idx="77">
                  <c:v>2.7</c:v>
                </c:pt>
                <c:pt idx="78">
                  <c:v>2.2999999999999998</c:v>
                </c:pt>
                <c:pt idx="79">
                  <c:v>2</c:v>
                </c:pt>
                <c:pt idx="80">
                  <c:v>1.7</c:v>
                </c:pt>
                <c:pt idx="81">
                  <c:v>1.2</c:v>
                </c:pt>
                <c:pt idx="82">
                  <c:v>0.9</c:v>
                </c:pt>
                <c:pt idx="83">
                  <c:v>0.7</c:v>
                </c:pt>
                <c:pt idx="84">
                  <c:v>0.5</c:v>
                </c:pt>
                <c:pt idx="85">
                  <c:v>0.3</c:v>
                </c:pt>
                <c:pt idx="86">
                  <c:v>0.2</c:v>
                </c:pt>
                <c:pt idx="87">
                  <c:v>0</c:v>
                </c:pt>
                <c:pt idx="88">
                  <c:v>-0.1</c:v>
                </c:pt>
                <c:pt idx="89">
                  <c:v>0</c:v>
                </c:pt>
                <c:pt idx="90">
                  <c:v>0.1</c:v>
                </c:pt>
                <c:pt idx="91">
                  <c:v>0</c:v>
                </c:pt>
                <c:pt idx="92">
                  <c:v>0.2</c:v>
                </c:pt>
                <c:pt idx="93">
                  <c:v>0.3</c:v>
                </c:pt>
                <c:pt idx="94">
                  <c:v>0.6</c:v>
                </c:pt>
                <c:pt idx="95">
                  <c:v>0.8</c:v>
                </c:pt>
                <c:pt idx="96">
                  <c:v>1</c:v>
                </c:pt>
                <c:pt idx="97">
                  <c:v>1.1000000000000001</c:v>
                </c:pt>
                <c:pt idx="98">
                  <c:v>1.2</c:v>
                </c:pt>
                <c:pt idx="99">
                  <c:v>1.3</c:v>
                </c:pt>
                <c:pt idx="100">
                  <c:v>1.4</c:v>
                </c:pt>
                <c:pt idx="101">
                  <c:v>1.5</c:v>
                </c:pt>
                <c:pt idx="102">
                  <c:v>1.6</c:v>
                </c:pt>
                <c:pt idx="103">
                  <c:v>2</c:v>
                </c:pt>
                <c:pt idx="104">
                  <c:v>2.1</c:v>
                </c:pt>
                <c:pt idx="105">
                  <c:v>2.4</c:v>
                </c:pt>
                <c:pt idx="106">
                  <c:v>2.4</c:v>
                </c:pt>
                <c:pt idx="107">
                  <c:v>2.5</c:v>
                </c:pt>
                <c:pt idx="108">
                  <c:v>2.4</c:v>
                </c:pt>
                <c:pt idx="109">
                  <c:v>2.5</c:v>
                </c:pt>
                <c:pt idx="110">
                  <c:v>2.5</c:v>
                </c:pt>
                <c:pt idx="111">
                  <c:v>2.7</c:v>
                </c:pt>
                <c:pt idx="112">
                  <c:v>2.7</c:v>
                </c:pt>
                <c:pt idx="113">
                  <c:v>2.7</c:v>
                </c:pt>
                <c:pt idx="114">
                  <c:v>2.8</c:v>
                </c:pt>
                <c:pt idx="115">
                  <c:v>2.6</c:v>
                </c:pt>
                <c:pt idx="116">
                  <c:v>2.7</c:v>
                </c:pt>
                <c:pt idx="117">
                  <c:v>2.8</c:v>
                </c:pt>
                <c:pt idx="118">
                  <c:v>2.7</c:v>
                </c:pt>
                <c:pt idx="119">
                  <c:v>2.7</c:v>
                </c:pt>
                <c:pt idx="120">
                  <c:v>2.71</c:v>
                </c:pt>
                <c:pt idx="121">
                  <c:v>2.73</c:v>
                </c:pt>
                <c:pt idx="122">
                  <c:v>2.8</c:v>
                </c:pt>
                <c:pt idx="123">
                  <c:v>2.73</c:v>
                </c:pt>
                <c:pt idx="124">
                  <c:v>2.83</c:v>
                </c:pt>
                <c:pt idx="125">
                  <c:v>2.9</c:v>
                </c:pt>
                <c:pt idx="126">
                  <c:v>2.84</c:v>
                </c:pt>
                <c:pt idx="127">
                  <c:v>3</c:v>
                </c:pt>
                <c:pt idx="128">
                  <c:v>2.95</c:v>
                </c:pt>
                <c:pt idx="129">
                  <c:v>2.75</c:v>
                </c:pt>
                <c:pt idx="130">
                  <c:v>2.78</c:v>
                </c:pt>
                <c:pt idx="131">
                  <c:v>2.87</c:v>
                </c:pt>
                <c:pt idx="132">
                  <c:v>2.88</c:v>
                </c:pt>
                <c:pt idx="133">
                  <c:v>2.82</c:v>
                </c:pt>
                <c:pt idx="134">
                  <c:v>2.88</c:v>
                </c:pt>
                <c:pt idx="135">
                  <c:v>3.05</c:v>
                </c:pt>
                <c:pt idx="136">
                  <c:v>3.06</c:v>
                </c:pt>
                <c:pt idx="137">
                  <c:v>3.15</c:v>
                </c:pt>
                <c:pt idx="138">
                  <c:v>3.28</c:v>
                </c:pt>
                <c:pt idx="139">
                  <c:v>3.18</c:v>
                </c:pt>
                <c:pt idx="140">
                  <c:v>3.29</c:v>
                </c:pt>
                <c:pt idx="141">
                  <c:v>3.34</c:v>
                </c:pt>
                <c:pt idx="142">
                  <c:v>3.48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265472"/>
        <c:axId val="174267008"/>
      </c:lineChart>
      <c:catAx>
        <c:axId val="174265472"/>
        <c:scaling>
          <c:orientation val="minMax"/>
        </c:scaling>
        <c:delete val="0"/>
        <c:axPos val="b"/>
        <c:majorTickMark val="out"/>
        <c:minorTickMark val="none"/>
        <c:tickLblPos val="nextTo"/>
        <c:crossAx val="174267008"/>
        <c:crosses val="autoZero"/>
        <c:auto val="1"/>
        <c:lblAlgn val="ctr"/>
        <c:lblOffset val="100"/>
        <c:noMultiLvlLbl val="0"/>
      </c:catAx>
      <c:valAx>
        <c:axId val="174267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26547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Sheet1!$A$2:$A$181</c:f>
              <c:strCache>
                <c:ptCount val="180"/>
                <c:pt idx="0">
                  <c:v>2000 - Jan</c:v>
                </c:pt>
                <c:pt idx="1">
                  <c:v>2000 - Feb</c:v>
                </c:pt>
                <c:pt idx="2">
                  <c:v>2000 - Mar</c:v>
                </c:pt>
                <c:pt idx="3">
                  <c:v>2000 - Apr</c:v>
                </c:pt>
                <c:pt idx="4">
                  <c:v>2000 - May</c:v>
                </c:pt>
                <c:pt idx="5">
                  <c:v>2000 - Jun</c:v>
                </c:pt>
                <c:pt idx="6">
                  <c:v>2000 - Jul</c:v>
                </c:pt>
                <c:pt idx="7">
                  <c:v>2000 - Aug</c:v>
                </c:pt>
                <c:pt idx="8">
                  <c:v>2000 - Sep</c:v>
                </c:pt>
                <c:pt idx="9">
                  <c:v>2000 - Oct</c:v>
                </c:pt>
                <c:pt idx="10">
                  <c:v>2000 - Nov</c:v>
                </c:pt>
                <c:pt idx="11">
                  <c:v>2000 - Dec</c:v>
                </c:pt>
                <c:pt idx="12">
                  <c:v>2001 - Jan</c:v>
                </c:pt>
                <c:pt idx="13">
                  <c:v>2001 - Feb</c:v>
                </c:pt>
                <c:pt idx="14">
                  <c:v>2001 - Mar</c:v>
                </c:pt>
                <c:pt idx="15">
                  <c:v>2001 - Apr</c:v>
                </c:pt>
                <c:pt idx="16">
                  <c:v>2001 - May</c:v>
                </c:pt>
                <c:pt idx="17">
                  <c:v>2001 - Jun</c:v>
                </c:pt>
                <c:pt idx="18">
                  <c:v>2001 - Jul</c:v>
                </c:pt>
                <c:pt idx="19">
                  <c:v>2001 - Aug</c:v>
                </c:pt>
                <c:pt idx="20">
                  <c:v>2001 - Sep</c:v>
                </c:pt>
                <c:pt idx="21">
                  <c:v>2001 - Oct</c:v>
                </c:pt>
                <c:pt idx="22">
                  <c:v>2001 - Nov</c:v>
                </c:pt>
                <c:pt idx="23">
                  <c:v>2001 - Dec</c:v>
                </c:pt>
                <c:pt idx="24">
                  <c:v>2002 - Jan</c:v>
                </c:pt>
                <c:pt idx="25">
                  <c:v>2002 - Feb</c:v>
                </c:pt>
                <c:pt idx="26">
                  <c:v>2002 - Mar</c:v>
                </c:pt>
                <c:pt idx="27">
                  <c:v>2002 - Apr</c:v>
                </c:pt>
                <c:pt idx="28">
                  <c:v>2002 - May</c:v>
                </c:pt>
                <c:pt idx="29">
                  <c:v>2002 - Jun</c:v>
                </c:pt>
                <c:pt idx="30">
                  <c:v>2002 - Jul</c:v>
                </c:pt>
                <c:pt idx="31">
                  <c:v>2002 - Aug</c:v>
                </c:pt>
                <c:pt idx="32">
                  <c:v>2002 - Sep</c:v>
                </c:pt>
                <c:pt idx="33">
                  <c:v>2002 - Oct</c:v>
                </c:pt>
                <c:pt idx="34">
                  <c:v>2002 - Nov</c:v>
                </c:pt>
                <c:pt idx="35">
                  <c:v>2002 - Dec</c:v>
                </c:pt>
                <c:pt idx="36">
                  <c:v>2003 - Jan</c:v>
                </c:pt>
                <c:pt idx="37">
                  <c:v>2003 - Feb</c:v>
                </c:pt>
                <c:pt idx="38">
                  <c:v>2003 - Mar</c:v>
                </c:pt>
                <c:pt idx="39">
                  <c:v>2003 - Apr</c:v>
                </c:pt>
                <c:pt idx="40">
                  <c:v>2003 - May</c:v>
                </c:pt>
                <c:pt idx="41">
                  <c:v>2003 - Jun</c:v>
                </c:pt>
                <c:pt idx="42">
                  <c:v>2003 - Jul</c:v>
                </c:pt>
                <c:pt idx="43">
                  <c:v>2003 - Aug</c:v>
                </c:pt>
                <c:pt idx="44">
                  <c:v>2003 - Sep</c:v>
                </c:pt>
                <c:pt idx="45">
                  <c:v>2003 - Oct</c:v>
                </c:pt>
                <c:pt idx="46">
                  <c:v>2003 - Nov</c:v>
                </c:pt>
                <c:pt idx="47">
                  <c:v>2003 - Dec</c:v>
                </c:pt>
                <c:pt idx="48">
                  <c:v>2004 - Jan</c:v>
                </c:pt>
                <c:pt idx="49">
                  <c:v>2004 - Feb</c:v>
                </c:pt>
                <c:pt idx="50">
                  <c:v>2004 - Mar</c:v>
                </c:pt>
                <c:pt idx="51">
                  <c:v>2004 - Apr</c:v>
                </c:pt>
                <c:pt idx="52">
                  <c:v>2004 - May</c:v>
                </c:pt>
                <c:pt idx="53">
                  <c:v>2004 - Jun</c:v>
                </c:pt>
                <c:pt idx="54">
                  <c:v>2004 - Jul</c:v>
                </c:pt>
                <c:pt idx="55">
                  <c:v>2004 - Aug</c:v>
                </c:pt>
                <c:pt idx="56">
                  <c:v>2004 - Sep</c:v>
                </c:pt>
                <c:pt idx="57">
                  <c:v>2004 - Oct</c:v>
                </c:pt>
                <c:pt idx="58">
                  <c:v>2004 - Nov</c:v>
                </c:pt>
                <c:pt idx="59">
                  <c:v>2004 - Dec</c:v>
                </c:pt>
                <c:pt idx="60">
                  <c:v>2005 - Jan</c:v>
                </c:pt>
                <c:pt idx="61">
                  <c:v>2005 - Feb</c:v>
                </c:pt>
                <c:pt idx="62">
                  <c:v>2005 - Mar</c:v>
                </c:pt>
                <c:pt idx="63">
                  <c:v>2005 - Apr</c:v>
                </c:pt>
                <c:pt idx="64">
                  <c:v>2005 - May</c:v>
                </c:pt>
                <c:pt idx="65">
                  <c:v>2005 - Jun</c:v>
                </c:pt>
                <c:pt idx="66">
                  <c:v>2005 - Jul</c:v>
                </c:pt>
                <c:pt idx="67">
                  <c:v>2005 - Aug</c:v>
                </c:pt>
                <c:pt idx="68">
                  <c:v>2005 - Sep</c:v>
                </c:pt>
                <c:pt idx="69">
                  <c:v>2005 - Oct</c:v>
                </c:pt>
                <c:pt idx="70">
                  <c:v>2005 - Nov</c:v>
                </c:pt>
                <c:pt idx="71">
                  <c:v>2005 - Dec</c:v>
                </c:pt>
                <c:pt idx="72">
                  <c:v>2006 - Jan</c:v>
                </c:pt>
                <c:pt idx="73">
                  <c:v>2006 - Feb</c:v>
                </c:pt>
                <c:pt idx="74">
                  <c:v>2006 - Mar</c:v>
                </c:pt>
                <c:pt idx="75">
                  <c:v>2006 - Apr</c:v>
                </c:pt>
                <c:pt idx="76">
                  <c:v>2006 - May</c:v>
                </c:pt>
                <c:pt idx="77">
                  <c:v>2006 - Jun</c:v>
                </c:pt>
                <c:pt idx="78">
                  <c:v>2006 - Jul</c:v>
                </c:pt>
                <c:pt idx="79">
                  <c:v>2006 - Aug</c:v>
                </c:pt>
                <c:pt idx="80">
                  <c:v>2006 - Sep</c:v>
                </c:pt>
                <c:pt idx="81">
                  <c:v>2006 - Oct</c:v>
                </c:pt>
                <c:pt idx="82">
                  <c:v>2006 - Nov</c:v>
                </c:pt>
                <c:pt idx="83">
                  <c:v>2006 - Dec</c:v>
                </c:pt>
                <c:pt idx="84">
                  <c:v>2007 - Jan</c:v>
                </c:pt>
                <c:pt idx="85">
                  <c:v>2007 - Feb</c:v>
                </c:pt>
                <c:pt idx="86">
                  <c:v>2007 - Mar</c:v>
                </c:pt>
                <c:pt idx="87">
                  <c:v>2007 - Apr</c:v>
                </c:pt>
                <c:pt idx="88">
                  <c:v>2007 - May</c:v>
                </c:pt>
                <c:pt idx="89">
                  <c:v>2007 - Jun</c:v>
                </c:pt>
                <c:pt idx="90">
                  <c:v>2007 - Jul</c:v>
                </c:pt>
                <c:pt idx="91">
                  <c:v>2007 - Aug</c:v>
                </c:pt>
                <c:pt idx="92">
                  <c:v>2007 - Sep</c:v>
                </c:pt>
                <c:pt idx="93">
                  <c:v>2007 - Oct</c:v>
                </c:pt>
                <c:pt idx="94">
                  <c:v>2007 - Nov</c:v>
                </c:pt>
                <c:pt idx="95">
                  <c:v>2007 - Dec</c:v>
                </c:pt>
                <c:pt idx="96">
                  <c:v>2008 - Jan</c:v>
                </c:pt>
                <c:pt idx="97">
                  <c:v>2008 - Feb</c:v>
                </c:pt>
                <c:pt idx="98">
                  <c:v>2008 - Mar</c:v>
                </c:pt>
                <c:pt idx="99">
                  <c:v>2008 - Apr</c:v>
                </c:pt>
                <c:pt idx="100">
                  <c:v>2008 - May</c:v>
                </c:pt>
                <c:pt idx="101">
                  <c:v>2008 - Jun</c:v>
                </c:pt>
                <c:pt idx="102">
                  <c:v>2008 - Jul</c:v>
                </c:pt>
                <c:pt idx="103">
                  <c:v>2008 - Aug</c:v>
                </c:pt>
                <c:pt idx="104">
                  <c:v>2008 - Sep</c:v>
                </c:pt>
                <c:pt idx="105">
                  <c:v>2008 - Oct</c:v>
                </c:pt>
                <c:pt idx="106">
                  <c:v>2008 - Nov</c:v>
                </c:pt>
                <c:pt idx="107">
                  <c:v>2008 - Dec</c:v>
                </c:pt>
                <c:pt idx="108">
                  <c:v>2009 - Jan</c:v>
                </c:pt>
                <c:pt idx="109">
                  <c:v>2009 - Feb</c:v>
                </c:pt>
                <c:pt idx="110">
                  <c:v>2009 - Mar</c:v>
                </c:pt>
                <c:pt idx="111">
                  <c:v>2009 - Apr</c:v>
                </c:pt>
                <c:pt idx="112">
                  <c:v>2009 - May</c:v>
                </c:pt>
                <c:pt idx="113">
                  <c:v>2009 - Jun</c:v>
                </c:pt>
                <c:pt idx="114">
                  <c:v>2009 - Jul</c:v>
                </c:pt>
                <c:pt idx="115">
                  <c:v>2009 - Aug</c:v>
                </c:pt>
                <c:pt idx="116">
                  <c:v>2009 - Sep</c:v>
                </c:pt>
                <c:pt idx="117">
                  <c:v>2009 - Oct</c:v>
                </c:pt>
                <c:pt idx="118">
                  <c:v>2009 - Nov</c:v>
                </c:pt>
                <c:pt idx="119">
                  <c:v>2009 - Dec</c:v>
                </c:pt>
                <c:pt idx="120">
                  <c:v>2010 - Jan</c:v>
                </c:pt>
                <c:pt idx="121">
                  <c:v>2010 - Feb</c:v>
                </c:pt>
                <c:pt idx="122">
                  <c:v>2010 - Mar</c:v>
                </c:pt>
                <c:pt idx="123">
                  <c:v>2010 - Apr</c:v>
                </c:pt>
                <c:pt idx="124">
                  <c:v>2010 - May</c:v>
                </c:pt>
                <c:pt idx="125">
                  <c:v>2010 - Jun</c:v>
                </c:pt>
                <c:pt idx="126">
                  <c:v>2010 - Jul</c:v>
                </c:pt>
                <c:pt idx="127">
                  <c:v>2010 - Aug</c:v>
                </c:pt>
                <c:pt idx="128">
                  <c:v>2010 - Sep</c:v>
                </c:pt>
                <c:pt idx="129">
                  <c:v>2010 - Oct</c:v>
                </c:pt>
                <c:pt idx="130">
                  <c:v>2010 - Nov</c:v>
                </c:pt>
                <c:pt idx="131">
                  <c:v>2010 - Dec</c:v>
                </c:pt>
                <c:pt idx="132">
                  <c:v>2011 - Jan</c:v>
                </c:pt>
                <c:pt idx="133">
                  <c:v>2011 - Feb</c:v>
                </c:pt>
                <c:pt idx="134">
                  <c:v>2011 - Mar</c:v>
                </c:pt>
                <c:pt idx="135">
                  <c:v>2011 - Apr</c:v>
                </c:pt>
                <c:pt idx="136">
                  <c:v>2011 - May</c:v>
                </c:pt>
                <c:pt idx="137">
                  <c:v>2011 - Jun</c:v>
                </c:pt>
                <c:pt idx="138">
                  <c:v>2011 - Jul</c:v>
                </c:pt>
                <c:pt idx="139">
                  <c:v>2011 - Aug</c:v>
                </c:pt>
                <c:pt idx="140">
                  <c:v>2011 - Sep</c:v>
                </c:pt>
                <c:pt idx="141">
                  <c:v>2011 - Oct</c:v>
                </c:pt>
                <c:pt idx="142">
                  <c:v>2011 - Nov</c:v>
                </c:pt>
                <c:pt idx="143">
                  <c:v>2011 - Dec</c:v>
                </c:pt>
                <c:pt idx="144">
                  <c:v>2012 - Jan</c:v>
                </c:pt>
                <c:pt idx="145">
                  <c:v>2012 - Feb</c:v>
                </c:pt>
                <c:pt idx="146">
                  <c:v>2012 - Mar</c:v>
                </c:pt>
                <c:pt idx="147">
                  <c:v>2012 - Apr</c:v>
                </c:pt>
                <c:pt idx="148">
                  <c:v>2012 - May</c:v>
                </c:pt>
                <c:pt idx="149">
                  <c:v>2012 - Jun</c:v>
                </c:pt>
                <c:pt idx="150">
                  <c:v>2012 - Jul</c:v>
                </c:pt>
                <c:pt idx="151">
                  <c:v>2012 - Aug</c:v>
                </c:pt>
                <c:pt idx="152">
                  <c:v>2012 - Sep</c:v>
                </c:pt>
                <c:pt idx="153">
                  <c:v>2012 - Oct</c:v>
                </c:pt>
                <c:pt idx="154">
                  <c:v>2012 - Nov</c:v>
                </c:pt>
                <c:pt idx="155">
                  <c:v>2012 - Dec</c:v>
                </c:pt>
                <c:pt idx="156">
                  <c:v>2013 - Jan</c:v>
                </c:pt>
                <c:pt idx="157">
                  <c:v>2013 - Feb</c:v>
                </c:pt>
                <c:pt idx="158">
                  <c:v>2013 - Mar</c:v>
                </c:pt>
                <c:pt idx="159">
                  <c:v>2013 - Apr</c:v>
                </c:pt>
                <c:pt idx="160">
                  <c:v>2013 - May</c:v>
                </c:pt>
                <c:pt idx="161">
                  <c:v>2013 - Jun</c:v>
                </c:pt>
                <c:pt idx="162">
                  <c:v>2013 - Jul</c:v>
                </c:pt>
                <c:pt idx="163">
                  <c:v>2013 - Aug</c:v>
                </c:pt>
                <c:pt idx="164">
                  <c:v>2013 - Sep</c:v>
                </c:pt>
                <c:pt idx="165">
                  <c:v>2013 - Oct</c:v>
                </c:pt>
                <c:pt idx="166">
                  <c:v>2013 - Nov</c:v>
                </c:pt>
                <c:pt idx="167">
                  <c:v>2013 - Dec</c:v>
                </c:pt>
                <c:pt idx="168">
                  <c:v>2014 - Jan</c:v>
                </c:pt>
                <c:pt idx="169">
                  <c:v>2014 - Feb</c:v>
                </c:pt>
                <c:pt idx="170">
                  <c:v>2014 - Mar</c:v>
                </c:pt>
                <c:pt idx="171">
                  <c:v>2014 - Apr</c:v>
                </c:pt>
                <c:pt idx="172">
                  <c:v>2014 - May</c:v>
                </c:pt>
                <c:pt idx="173">
                  <c:v>2014 - Jun</c:v>
                </c:pt>
                <c:pt idx="174">
                  <c:v>2014 - Jul</c:v>
                </c:pt>
                <c:pt idx="175">
                  <c:v>2014 - Aug</c:v>
                </c:pt>
                <c:pt idx="176">
                  <c:v>2014 - Sep</c:v>
                </c:pt>
                <c:pt idx="177">
                  <c:v>2014 - Oct</c:v>
                </c:pt>
                <c:pt idx="178">
                  <c:v>2014 - Nov</c:v>
                </c:pt>
                <c:pt idx="179">
                  <c:v>2014 - Dec</c:v>
                </c:pt>
              </c:strCache>
            </c:strRef>
          </c:cat>
          <c:val>
            <c:numRef>
              <c:f>Sheet1!$B$2:$B$181</c:f>
              <c:numCache>
                <c:formatCode>General</c:formatCode>
                <c:ptCount val="180"/>
                <c:pt idx="0">
                  <c:v>25.31</c:v>
                </c:pt>
                <c:pt idx="1">
                  <c:v>27.75</c:v>
                </c:pt>
                <c:pt idx="2">
                  <c:v>27.56</c:v>
                </c:pt>
                <c:pt idx="3">
                  <c:v>22.8</c:v>
                </c:pt>
                <c:pt idx="4">
                  <c:v>27.52</c:v>
                </c:pt>
                <c:pt idx="5">
                  <c:v>29.6</c:v>
                </c:pt>
                <c:pt idx="6">
                  <c:v>28.48</c:v>
                </c:pt>
                <c:pt idx="7">
                  <c:v>29.76</c:v>
                </c:pt>
                <c:pt idx="8">
                  <c:v>32.93</c:v>
                </c:pt>
                <c:pt idx="9">
                  <c:v>30.84</c:v>
                </c:pt>
                <c:pt idx="10">
                  <c:v>32.44</c:v>
                </c:pt>
                <c:pt idx="11">
                  <c:v>25.74</c:v>
                </c:pt>
                <c:pt idx="12">
                  <c:v>25.57</c:v>
                </c:pt>
                <c:pt idx="13">
                  <c:v>27.51</c:v>
                </c:pt>
                <c:pt idx="14">
                  <c:v>24.57</c:v>
                </c:pt>
                <c:pt idx="15">
                  <c:v>25.65</c:v>
                </c:pt>
                <c:pt idx="16">
                  <c:v>28.35</c:v>
                </c:pt>
                <c:pt idx="17">
                  <c:v>27.75</c:v>
                </c:pt>
                <c:pt idx="18">
                  <c:v>24.53</c:v>
                </c:pt>
                <c:pt idx="19">
                  <c:v>25.75</c:v>
                </c:pt>
                <c:pt idx="20">
                  <c:v>25.59</c:v>
                </c:pt>
                <c:pt idx="21">
                  <c:v>20.56</c:v>
                </c:pt>
                <c:pt idx="22">
                  <c:v>18.850000000000001</c:v>
                </c:pt>
                <c:pt idx="23">
                  <c:v>18.670000000000002</c:v>
                </c:pt>
                <c:pt idx="24">
                  <c:v>19.46</c:v>
                </c:pt>
                <c:pt idx="25">
                  <c:v>20.12</c:v>
                </c:pt>
                <c:pt idx="26">
                  <c:v>23.54</c:v>
                </c:pt>
                <c:pt idx="27">
                  <c:v>25.6</c:v>
                </c:pt>
                <c:pt idx="28">
                  <c:v>25.39</c:v>
                </c:pt>
                <c:pt idx="29">
                  <c:v>24.09</c:v>
                </c:pt>
                <c:pt idx="30">
                  <c:v>25.69</c:v>
                </c:pt>
                <c:pt idx="31">
                  <c:v>26.57</c:v>
                </c:pt>
                <c:pt idx="32">
                  <c:v>28.22</c:v>
                </c:pt>
                <c:pt idx="33">
                  <c:v>27.5</c:v>
                </c:pt>
                <c:pt idx="34">
                  <c:v>24.23</c:v>
                </c:pt>
                <c:pt idx="35">
                  <c:v>28.23</c:v>
                </c:pt>
                <c:pt idx="36">
                  <c:v>31.29</c:v>
                </c:pt>
                <c:pt idx="37">
                  <c:v>32.72</c:v>
                </c:pt>
                <c:pt idx="38">
                  <c:v>30.46</c:v>
                </c:pt>
                <c:pt idx="39">
                  <c:v>24.89</c:v>
                </c:pt>
                <c:pt idx="40">
                  <c:v>25.68</c:v>
                </c:pt>
                <c:pt idx="41">
                  <c:v>27.52</c:v>
                </c:pt>
                <c:pt idx="42">
                  <c:v>28.38</c:v>
                </c:pt>
                <c:pt idx="43">
                  <c:v>29.71</c:v>
                </c:pt>
                <c:pt idx="44">
                  <c:v>26.85</c:v>
                </c:pt>
                <c:pt idx="45">
                  <c:v>29.61</c:v>
                </c:pt>
                <c:pt idx="46">
                  <c:v>28.71</c:v>
                </c:pt>
                <c:pt idx="47">
                  <c:v>29.76</c:v>
                </c:pt>
                <c:pt idx="48">
                  <c:v>31.26</c:v>
                </c:pt>
                <c:pt idx="49">
                  <c:v>30.65</c:v>
                </c:pt>
                <c:pt idx="50">
                  <c:v>33.81</c:v>
                </c:pt>
                <c:pt idx="51">
                  <c:v>33.15</c:v>
                </c:pt>
                <c:pt idx="52">
                  <c:v>37.5</c:v>
                </c:pt>
                <c:pt idx="53">
                  <c:v>35.24</c:v>
                </c:pt>
                <c:pt idx="54">
                  <c:v>38.1</c:v>
                </c:pt>
                <c:pt idx="55">
                  <c:v>43.2</c:v>
                </c:pt>
                <c:pt idx="56">
                  <c:v>43.41</c:v>
                </c:pt>
                <c:pt idx="57">
                  <c:v>49.67</c:v>
                </c:pt>
                <c:pt idx="58">
                  <c:v>43.17</c:v>
                </c:pt>
                <c:pt idx="59">
                  <c:v>39.630000000000003</c:v>
                </c:pt>
                <c:pt idx="60">
                  <c:v>44.56</c:v>
                </c:pt>
                <c:pt idx="61">
                  <c:v>45.22</c:v>
                </c:pt>
                <c:pt idx="62">
                  <c:v>53.13</c:v>
                </c:pt>
                <c:pt idx="63">
                  <c:v>52.22</c:v>
                </c:pt>
                <c:pt idx="64">
                  <c:v>48.52</c:v>
                </c:pt>
                <c:pt idx="65">
                  <c:v>54.84</c:v>
                </c:pt>
                <c:pt idx="66">
                  <c:v>57.52</c:v>
                </c:pt>
                <c:pt idx="67">
                  <c:v>64.099999999999994</c:v>
                </c:pt>
                <c:pt idx="68">
                  <c:v>62.9</c:v>
                </c:pt>
                <c:pt idx="69">
                  <c:v>58.7</c:v>
                </c:pt>
                <c:pt idx="70">
                  <c:v>55.33</c:v>
                </c:pt>
                <c:pt idx="71">
                  <c:v>57.03</c:v>
                </c:pt>
                <c:pt idx="72">
                  <c:v>63.15</c:v>
                </c:pt>
                <c:pt idx="73">
                  <c:v>60.19</c:v>
                </c:pt>
                <c:pt idx="74">
                  <c:v>62.12</c:v>
                </c:pt>
                <c:pt idx="75">
                  <c:v>70.12</c:v>
                </c:pt>
                <c:pt idx="76">
                  <c:v>69.75</c:v>
                </c:pt>
                <c:pt idx="77">
                  <c:v>68.56</c:v>
                </c:pt>
                <c:pt idx="78">
                  <c:v>73.77</c:v>
                </c:pt>
                <c:pt idx="79">
                  <c:v>73.349999999999994</c:v>
                </c:pt>
                <c:pt idx="80">
                  <c:v>61.37</c:v>
                </c:pt>
                <c:pt idx="81">
                  <c:v>57.7</c:v>
                </c:pt>
                <c:pt idx="82">
                  <c:v>59.36</c:v>
                </c:pt>
                <c:pt idx="83">
                  <c:v>62.17</c:v>
                </c:pt>
                <c:pt idx="84">
                  <c:v>53.6</c:v>
                </c:pt>
                <c:pt idx="85">
                  <c:v>57.66</c:v>
                </c:pt>
                <c:pt idx="86">
                  <c:v>62</c:v>
                </c:pt>
                <c:pt idx="87">
                  <c:v>67.569999999999993</c:v>
                </c:pt>
                <c:pt idx="88">
                  <c:v>67.19</c:v>
                </c:pt>
                <c:pt idx="89">
                  <c:v>71.05</c:v>
                </c:pt>
                <c:pt idx="90">
                  <c:v>76.81</c:v>
                </c:pt>
                <c:pt idx="91">
                  <c:v>70.900000000000006</c:v>
                </c:pt>
                <c:pt idx="92">
                  <c:v>77.17</c:v>
                </c:pt>
                <c:pt idx="93">
                  <c:v>82.7</c:v>
                </c:pt>
                <c:pt idx="94">
                  <c:v>92.46</c:v>
                </c:pt>
                <c:pt idx="95">
                  <c:v>91.06</c:v>
                </c:pt>
                <c:pt idx="96">
                  <c:v>92.09</c:v>
                </c:pt>
                <c:pt idx="97">
                  <c:v>95.2</c:v>
                </c:pt>
                <c:pt idx="98">
                  <c:v>103.5</c:v>
                </c:pt>
                <c:pt idx="99">
                  <c:v>109.56</c:v>
                </c:pt>
                <c:pt idx="100">
                  <c:v>123.25</c:v>
                </c:pt>
                <c:pt idx="101">
                  <c:v>132.31</c:v>
                </c:pt>
                <c:pt idx="102">
                  <c:v>133.38999999999999</c:v>
                </c:pt>
                <c:pt idx="103">
                  <c:v>113.27</c:v>
                </c:pt>
                <c:pt idx="104">
                  <c:v>98.53</c:v>
                </c:pt>
                <c:pt idx="105">
                  <c:v>72.069999999999993</c:v>
                </c:pt>
                <c:pt idx="106">
                  <c:v>52.65</c:v>
                </c:pt>
                <c:pt idx="107">
                  <c:v>40.26</c:v>
                </c:pt>
                <c:pt idx="108">
                  <c:v>43.87</c:v>
                </c:pt>
                <c:pt idx="109">
                  <c:v>43.19</c:v>
                </c:pt>
                <c:pt idx="110">
                  <c:v>46.54</c:v>
                </c:pt>
                <c:pt idx="111">
                  <c:v>50.19</c:v>
                </c:pt>
                <c:pt idx="112">
                  <c:v>57.41</c:v>
                </c:pt>
                <c:pt idx="113">
                  <c:v>68.5</c:v>
                </c:pt>
                <c:pt idx="114">
                  <c:v>64.77</c:v>
                </c:pt>
                <c:pt idx="115">
                  <c:v>72.569999999999993</c:v>
                </c:pt>
                <c:pt idx="116">
                  <c:v>67.540000000000006</c:v>
                </c:pt>
                <c:pt idx="117">
                  <c:v>72.790000000000006</c:v>
                </c:pt>
                <c:pt idx="118">
                  <c:v>76.69</c:v>
                </c:pt>
                <c:pt idx="119">
                  <c:v>74.48</c:v>
                </c:pt>
                <c:pt idx="120">
                  <c:v>76.23</c:v>
                </c:pt>
                <c:pt idx="121">
                  <c:v>73.63</c:v>
                </c:pt>
                <c:pt idx="122">
                  <c:v>78.83</c:v>
                </c:pt>
                <c:pt idx="123">
                  <c:v>84.83</c:v>
                </c:pt>
                <c:pt idx="124">
                  <c:v>75.739999999999995</c:v>
                </c:pt>
                <c:pt idx="125">
                  <c:v>74.739999999999995</c:v>
                </c:pt>
                <c:pt idx="126">
                  <c:v>75.39</c:v>
                </c:pt>
                <c:pt idx="127">
                  <c:v>77.040000000000006</c:v>
                </c:pt>
                <c:pt idx="128">
                  <c:v>77.64</c:v>
                </c:pt>
                <c:pt idx="129">
                  <c:v>82.68</c:v>
                </c:pt>
                <c:pt idx="130">
                  <c:v>85.29</c:v>
                </c:pt>
                <c:pt idx="131">
                  <c:v>91.78</c:v>
                </c:pt>
                <c:pt idx="132">
                  <c:v>96.42</c:v>
                </c:pt>
                <c:pt idx="133">
                  <c:v>103.53</c:v>
                </c:pt>
                <c:pt idx="134">
                  <c:v>114.54</c:v>
                </c:pt>
                <c:pt idx="135">
                  <c:v>123.63</c:v>
                </c:pt>
                <c:pt idx="136">
                  <c:v>115.22</c:v>
                </c:pt>
                <c:pt idx="137">
                  <c:v>114.08</c:v>
                </c:pt>
                <c:pt idx="138">
                  <c:v>116.91</c:v>
                </c:pt>
                <c:pt idx="139">
                  <c:v>110.23</c:v>
                </c:pt>
                <c:pt idx="140">
                  <c:v>112.74</c:v>
                </c:pt>
                <c:pt idx="141">
                  <c:v>109.64</c:v>
                </c:pt>
                <c:pt idx="142">
                  <c:v>110.73</c:v>
                </c:pt>
                <c:pt idx="143">
                  <c:v>108.19</c:v>
                </c:pt>
                <c:pt idx="144">
                  <c:v>110.45</c:v>
                </c:pt>
                <c:pt idx="145">
                  <c:v>119.43</c:v>
                </c:pt>
                <c:pt idx="146">
                  <c:v>125.38</c:v>
                </c:pt>
                <c:pt idx="147">
                  <c:v>120.08</c:v>
                </c:pt>
                <c:pt idx="148">
                  <c:v>110.24</c:v>
                </c:pt>
                <c:pt idx="149">
                  <c:v>95.29</c:v>
                </c:pt>
                <c:pt idx="150">
                  <c:v>102.79</c:v>
                </c:pt>
                <c:pt idx="151">
                  <c:v>113.36</c:v>
                </c:pt>
                <c:pt idx="152">
                  <c:v>112.95</c:v>
                </c:pt>
                <c:pt idx="153">
                  <c:v>111.92</c:v>
                </c:pt>
                <c:pt idx="154">
                  <c:v>109.41</c:v>
                </c:pt>
                <c:pt idx="155">
                  <c:v>109.56</c:v>
                </c:pt>
                <c:pt idx="156">
                  <c:v>113.02</c:v>
                </c:pt>
                <c:pt idx="157">
                  <c:v>116.19</c:v>
                </c:pt>
                <c:pt idx="158">
                  <c:v>108.49</c:v>
                </c:pt>
                <c:pt idx="159">
                  <c:v>102.53</c:v>
                </c:pt>
                <c:pt idx="160">
                  <c:v>102.52</c:v>
                </c:pt>
                <c:pt idx="161">
                  <c:v>102.92</c:v>
                </c:pt>
                <c:pt idx="162">
                  <c:v>107.89</c:v>
                </c:pt>
                <c:pt idx="163">
                  <c:v>111.34</c:v>
                </c:pt>
                <c:pt idx="164">
                  <c:v>111.64</c:v>
                </c:pt>
                <c:pt idx="165">
                  <c:v>109.16</c:v>
                </c:pt>
                <c:pt idx="166">
                  <c:v>107.96</c:v>
                </c:pt>
                <c:pt idx="167">
                  <c:v>110.67</c:v>
                </c:pt>
                <c:pt idx="168">
                  <c:v>108.11</c:v>
                </c:pt>
                <c:pt idx="169">
                  <c:v>109.05</c:v>
                </c:pt>
                <c:pt idx="170">
                  <c:v>107.49</c:v>
                </c:pt>
                <c:pt idx="171">
                  <c:v>107.78</c:v>
                </c:pt>
                <c:pt idx="172">
                  <c:v>109.48</c:v>
                </c:pt>
                <c:pt idx="173">
                  <c:v>111.84</c:v>
                </c:pt>
                <c:pt idx="174">
                  <c:v>106.75</c:v>
                </c:pt>
                <c:pt idx="175">
                  <c:v>101.78</c:v>
                </c:pt>
                <c:pt idx="176">
                  <c:v>97.4</c:v>
                </c:pt>
                <c:pt idx="177">
                  <c:v>87.46</c:v>
                </c:pt>
                <c:pt idx="178">
                  <c:v>78.81</c:v>
                </c:pt>
                <c:pt idx="179">
                  <c:v>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320640"/>
        <c:axId val="174334720"/>
      </c:lineChart>
      <c:catAx>
        <c:axId val="174320640"/>
        <c:scaling>
          <c:orientation val="minMax"/>
        </c:scaling>
        <c:delete val="0"/>
        <c:axPos val="b"/>
        <c:majorTickMark val="out"/>
        <c:minorTickMark val="none"/>
        <c:tickLblPos val="nextTo"/>
        <c:crossAx val="174334720"/>
        <c:crosses val="autoZero"/>
        <c:auto val="1"/>
        <c:lblAlgn val="ctr"/>
        <c:lblOffset val="100"/>
        <c:noMultiLvlLbl val="0"/>
      </c:catAx>
      <c:valAx>
        <c:axId val="174334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320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numRef>
              <c:f>Sheet1!$A$2:$A$47</c:f>
              <c:numCache>
                <c:formatCode>General</c:formatCode>
                <c:ptCount val="46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</c:numCache>
            </c:numRef>
          </c:cat>
          <c:val>
            <c:numRef>
              <c:f>Sheet1!$B$2:$B$47</c:f>
              <c:numCache>
                <c:formatCode>General</c:formatCode>
                <c:ptCount val="46"/>
                <c:pt idx="0">
                  <c:v>199.399</c:v>
                </c:pt>
                <c:pt idx="1">
                  <c:v>201.38499999999999</c:v>
                </c:pt>
                <c:pt idx="2">
                  <c:v>203.98400000000001</c:v>
                </c:pt>
                <c:pt idx="3">
                  <c:v>206.827</c:v>
                </c:pt>
                <c:pt idx="4">
                  <c:v>209.28399999999999</c:v>
                </c:pt>
                <c:pt idx="5">
                  <c:v>211.357</c:v>
                </c:pt>
                <c:pt idx="6">
                  <c:v>213.34200000000001</c:v>
                </c:pt>
                <c:pt idx="7">
                  <c:v>215.465</c:v>
                </c:pt>
                <c:pt idx="8">
                  <c:v>217.56299999999999</c:v>
                </c:pt>
                <c:pt idx="9">
                  <c:v>219.76</c:v>
                </c:pt>
                <c:pt idx="10">
                  <c:v>222.095</c:v>
                </c:pt>
                <c:pt idx="11">
                  <c:v>224.56700000000001</c:v>
                </c:pt>
                <c:pt idx="12">
                  <c:v>227.22499999999999</c:v>
                </c:pt>
                <c:pt idx="13">
                  <c:v>229.46600000000001</c:v>
                </c:pt>
                <c:pt idx="14">
                  <c:v>231.66399999999999</c:v>
                </c:pt>
                <c:pt idx="15">
                  <c:v>233.792</c:v>
                </c:pt>
                <c:pt idx="16">
                  <c:v>235.82499999999999</c:v>
                </c:pt>
                <c:pt idx="17">
                  <c:v>237.92400000000001</c:v>
                </c:pt>
                <c:pt idx="18">
                  <c:v>240.13300000000001</c:v>
                </c:pt>
                <c:pt idx="19">
                  <c:v>242.28899999999999</c:v>
                </c:pt>
                <c:pt idx="20">
                  <c:v>244.499</c:v>
                </c:pt>
                <c:pt idx="21">
                  <c:v>246.81899999999999</c:v>
                </c:pt>
                <c:pt idx="22">
                  <c:v>249.62299999999999</c:v>
                </c:pt>
                <c:pt idx="23">
                  <c:v>252.98099999999999</c:v>
                </c:pt>
                <c:pt idx="24">
                  <c:v>256.51400000000001</c:v>
                </c:pt>
                <c:pt idx="25">
                  <c:v>259.91899999999998</c:v>
                </c:pt>
                <c:pt idx="26">
                  <c:v>263.12599999999998</c:v>
                </c:pt>
                <c:pt idx="27">
                  <c:v>266.27800000000002</c:v>
                </c:pt>
                <c:pt idx="28">
                  <c:v>269.39400000000001</c:v>
                </c:pt>
                <c:pt idx="29">
                  <c:v>272.64699999999999</c:v>
                </c:pt>
                <c:pt idx="30">
                  <c:v>275.85399999999998</c:v>
                </c:pt>
                <c:pt idx="31">
                  <c:v>279.04000000000002</c:v>
                </c:pt>
                <c:pt idx="32">
                  <c:v>282.16199999999998</c:v>
                </c:pt>
                <c:pt idx="33">
                  <c:v>284.96899999999999</c:v>
                </c:pt>
                <c:pt idx="34">
                  <c:v>287.625</c:v>
                </c:pt>
                <c:pt idx="35">
                  <c:v>290.108</c:v>
                </c:pt>
                <c:pt idx="36">
                  <c:v>292.80500000000001</c:v>
                </c:pt>
                <c:pt idx="37">
                  <c:v>295.517</c:v>
                </c:pt>
                <c:pt idx="38">
                  <c:v>298.38</c:v>
                </c:pt>
                <c:pt idx="39">
                  <c:v>301.23099999999999</c:v>
                </c:pt>
                <c:pt idx="40">
                  <c:v>304.09399999999999</c:v>
                </c:pt>
                <c:pt idx="41">
                  <c:v>306.77199999999999</c:v>
                </c:pt>
                <c:pt idx="42">
                  <c:v>309.32600000000002</c:v>
                </c:pt>
                <c:pt idx="43">
                  <c:v>311.58300000000003</c:v>
                </c:pt>
                <c:pt idx="44">
                  <c:v>313.87400000000002</c:v>
                </c:pt>
                <c:pt idx="45">
                  <c:v>316.12900000000002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708416"/>
        <c:axId val="171709952"/>
      </c:barChart>
      <c:catAx>
        <c:axId val="17170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1709952"/>
        <c:crosses val="autoZero"/>
        <c:auto val="1"/>
        <c:lblAlgn val="ctr"/>
        <c:lblOffset val="100"/>
        <c:tickLblSkip val="5"/>
        <c:noMultiLvlLbl val="0"/>
      </c:catAx>
      <c:valAx>
        <c:axId val="171709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1708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3500"/>
          </c:spPr>
          <c:cat>
            <c:strRef>
              <c:f>Sheet1!$A$2:$A$98</c:f>
              <c:strCache>
                <c:ptCount val="97"/>
                <c:pt idx="0">
                  <c:v>2007 - Jan</c:v>
                </c:pt>
                <c:pt idx="1">
                  <c:v>2007 - Feb</c:v>
                </c:pt>
                <c:pt idx="2">
                  <c:v>2007 - Mar</c:v>
                </c:pt>
                <c:pt idx="3">
                  <c:v>2007 - Apr</c:v>
                </c:pt>
                <c:pt idx="4">
                  <c:v>2007 - May</c:v>
                </c:pt>
                <c:pt idx="5">
                  <c:v>2007 - Jun</c:v>
                </c:pt>
                <c:pt idx="6">
                  <c:v>2007 - Jul</c:v>
                </c:pt>
                <c:pt idx="7">
                  <c:v>2007 - Aug</c:v>
                </c:pt>
                <c:pt idx="8">
                  <c:v>2007 - Sep</c:v>
                </c:pt>
                <c:pt idx="9">
                  <c:v>2007 - Oct</c:v>
                </c:pt>
                <c:pt idx="10">
                  <c:v>2007 - Nov</c:v>
                </c:pt>
                <c:pt idx="11">
                  <c:v>2007 - Dec</c:v>
                </c:pt>
                <c:pt idx="12">
                  <c:v>2008 - Jan</c:v>
                </c:pt>
                <c:pt idx="13">
                  <c:v>2008 - Feb</c:v>
                </c:pt>
                <c:pt idx="14">
                  <c:v>2008 - Mar</c:v>
                </c:pt>
                <c:pt idx="15">
                  <c:v>2008 - Apr</c:v>
                </c:pt>
                <c:pt idx="16">
                  <c:v>2008 - May</c:v>
                </c:pt>
                <c:pt idx="17">
                  <c:v>2008 - Jun</c:v>
                </c:pt>
                <c:pt idx="18">
                  <c:v>2008 - Jul</c:v>
                </c:pt>
                <c:pt idx="19">
                  <c:v>2008 - Aug</c:v>
                </c:pt>
                <c:pt idx="20">
                  <c:v>2008 - Sep</c:v>
                </c:pt>
                <c:pt idx="21">
                  <c:v>2008 - Oct</c:v>
                </c:pt>
                <c:pt idx="22">
                  <c:v>2008 - Nov</c:v>
                </c:pt>
                <c:pt idx="23">
                  <c:v>2008 - Dec</c:v>
                </c:pt>
                <c:pt idx="24">
                  <c:v>2009 - Jan</c:v>
                </c:pt>
                <c:pt idx="25">
                  <c:v>2009 - Feb</c:v>
                </c:pt>
                <c:pt idx="26">
                  <c:v>2009 - Mar</c:v>
                </c:pt>
                <c:pt idx="27">
                  <c:v>2009 - Apr</c:v>
                </c:pt>
                <c:pt idx="28">
                  <c:v>2009 - May</c:v>
                </c:pt>
                <c:pt idx="29">
                  <c:v>2009 - Jun</c:v>
                </c:pt>
                <c:pt idx="30">
                  <c:v>2009 - Jul</c:v>
                </c:pt>
                <c:pt idx="31">
                  <c:v>2009 - Aug</c:v>
                </c:pt>
                <c:pt idx="32">
                  <c:v>2009 - Sep</c:v>
                </c:pt>
                <c:pt idx="33">
                  <c:v>2009 - Oct</c:v>
                </c:pt>
                <c:pt idx="34">
                  <c:v>2009 - Nov</c:v>
                </c:pt>
                <c:pt idx="35">
                  <c:v>2009 - Dec</c:v>
                </c:pt>
                <c:pt idx="36">
                  <c:v>2010 - Jan</c:v>
                </c:pt>
                <c:pt idx="37">
                  <c:v>2010 - Feb</c:v>
                </c:pt>
                <c:pt idx="38">
                  <c:v>2010 - Mar</c:v>
                </c:pt>
                <c:pt idx="39">
                  <c:v>2010 - Apr</c:v>
                </c:pt>
                <c:pt idx="40">
                  <c:v>2010 - May</c:v>
                </c:pt>
                <c:pt idx="41">
                  <c:v>2010 - Jun</c:v>
                </c:pt>
                <c:pt idx="42">
                  <c:v>2010 - Jul</c:v>
                </c:pt>
                <c:pt idx="43">
                  <c:v>2010 - Aug</c:v>
                </c:pt>
                <c:pt idx="44">
                  <c:v>2010 - Sep</c:v>
                </c:pt>
                <c:pt idx="45">
                  <c:v>2010 - Oct</c:v>
                </c:pt>
                <c:pt idx="46">
                  <c:v>2010 - Nov</c:v>
                </c:pt>
                <c:pt idx="47">
                  <c:v>2010 - Dec</c:v>
                </c:pt>
                <c:pt idx="48">
                  <c:v>2011 - Jan</c:v>
                </c:pt>
                <c:pt idx="49">
                  <c:v>2011 - Feb</c:v>
                </c:pt>
                <c:pt idx="50">
                  <c:v>2011 - Mar</c:v>
                </c:pt>
                <c:pt idx="51">
                  <c:v>2011 - Apr</c:v>
                </c:pt>
                <c:pt idx="52">
                  <c:v>2011 - May</c:v>
                </c:pt>
                <c:pt idx="53">
                  <c:v>2011 - Jun</c:v>
                </c:pt>
                <c:pt idx="54">
                  <c:v>2011 - Jul</c:v>
                </c:pt>
                <c:pt idx="55">
                  <c:v>2011 - Aug</c:v>
                </c:pt>
                <c:pt idx="56">
                  <c:v>2011 - Sep</c:v>
                </c:pt>
                <c:pt idx="57">
                  <c:v>2011 - Oct</c:v>
                </c:pt>
                <c:pt idx="58">
                  <c:v>2011 - Nov</c:v>
                </c:pt>
                <c:pt idx="59">
                  <c:v>2011 - Dec</c:v>
                </c:pt>
                <c:pt idx="60">
                  <c:v>2012 - Jan</c:v>
                </c:pt>
                <c:pt idx="61">
                  <c:v>2012 - Feb</c:v>
                </c:pt>
                <c:pt idx="62">
                  <c:v>2012 - Mar</c:v>
                </c:pt>
                <c:pt idx="63">
                  <c:v>2012 - Apr</c:v>
                </c:pt>
                <c:pt idx="64">
                  <c:v>2012 - May</c:v>
                </c:pt>
                <c:pt idx="65">
                  <c:v>2012 - Jun</c:v>
                </c:pt>
                <c:pt idx="66">
                  <c:v>2012 - Jul</c:v>
                </c:pt>
                <c:pt idx="67">
                  <c:v>2012 - Aug</c:v>
                </c:pt>
                <c:pt idx="68">
                  <c:v>2012 - Sep</c:v>
                </c:pt>
                <c:pt idx="69">
                  <c:v>2012 - Oct</c:v>
                </c:pt>
                <c:pt idx="70">
                  <c:v>2012 - Nov</c:v>
                </c:pt>
                <c:pt idx="71">
                  <c:v>2012 - Dec</c:v>
                </c:pt>
                <c:pt idx="72">
                  <c:v>2013 - Jan</c:v>
                </c:pt>
                <c:pt idx="73">
                  <c:v>2013 - Feb</c:v>
                </c:pt>
                <c:pt idx="74">
                  <c:v>2013 - Mar</c:v>
                </c:pt>
                <c:pt idx="75">
                  <c:v>2013 - Apr</c:v>
                </c:pt>
                <c:pt idx="76">
                  <c:v>2013 - May</c:v>
                </c:pt>
                <c:pt idx="77">
                  <c:v>2013 - Jun</c:v>
                </c:pt>
                <c:pt idx="78">
                  <c:v>2013 - Jul</c:v>
                </c:pt>
                <c:pt idx="79">
                  <c:v>2013 - Aug</c:v>
                </c:pt>
                <c:pt idx="80">
                  <c:v>2013 - Sep</c:v>
                </c:pt>
                <c:pt idx="81">
                  <c:v>2013 - Oct</c:v>
                </c:pt>
                <c:pt idx="82">
                  <c:v>2013 - Nov</c:v>
                </c:pt>
                <c:pt idx="83">
                  <c:v>2013 - Dec</c:v>
                </c:pt>
                <c:pt idx="84">
                  <c:v>2014 - Jan</c:v>
                </c:pt>
                <c:pt idx="85">
                  <c:v>2014 - Feb</c:v>
                </c:pt>
                <c:pt idx="86">
                  <c:v>2014 - Mar</c:v>
                </c:pt>
                <c:pt idx="87">
                  <c:v>2014 - Apr</c:v>
                </c:pt>
                <c:pt idx="88">
                  <c:v>2014 - May</c:v>
                </c:pt>
                <c:pt idx="89">
                  <c:v>2014 - Jun</c:v>
                </c:pt>
                <c:pt idx="90">
                  <c:v>2014 - Jul</c:v>
                </c:pt>
                <c:pt idx="91">
                  <c:v>2014 - Aug</c:v>
                </c:pt>
                <c:pt idx="92">
                  <c:v>2014 - Sep</c:v>
                </c:pt>
                <c:pt idx="93">
                  <c:v>2014 - Oct</c:v>
                </c:pt>
                <c:pt idx="94">
                  <c:v>2014 - Nov</c:v>
                </c:pt>
                <c:pt idx="95">
                  <c:v>2014 - Dec</c:v>
                </c:pt>
                <c:pt idx="96">
                  <c:v>2015 - Jan</c:v>
                </c:pt>
              </c:strCache>
            </c:strRef>
          </c:cat>
          <c:val>
            <c:numRef>
              <c:f>Sheet1!$B$2:$B$98</c:f>
              <c:numCache>
                <c:formatCode>General</c:formatCode>
                <c:ptCount val="97"/>
                <c:pt idx="0">
                  <c:v>3150000</c:v>
                </c:pt>
                <c:pt idx="1">
                  <c:v>3380000</c:v>
                </c:pt>
                <c:pt idx="2">
                  <c:v>3380000</c:v>
                </c:pt>
                <c:pt idx="3">
                  <c:v>3750000</c:v>
                </c:pt>
                <c:pt idx="4">
                  <c:v>3910000</c:v>
                </c:pt>
                <c:pt idx="5">
                  <c:v>3870000</c:v>
                </c:pt>
                <c:pt idx="6">
                  <c:v>4040000</c:v>
                </c:pt>
                <c:pt idx="7">
                  <c:v>3890000</c:v>
                </c:pt>
                <c:pt idx="8">
                  <c:v>3890000</c:v>
                </c:pt>
                <c:pt idx="9">
                  <c:v>3910000</c:v>
                </c:pt>
                <c:pt idx="10">
                  <c:v>3700000</c:v>
                </c:pt>
                <c:pt idx="11">
                  <c:v>3520000</c:v>
                </c:pt>
                <c:pt idx="12">
                  <c:v>3490000</c:v>
                </c:pt>
                <c:pt idx="13">
                  <c:v>3380000</c:v>
                </c:pt>
                <c:pt idx="14">
                  <c:v>3410000</c:v>
                </c:pt>
                <c:pt idx="15">
                  <c:v>3810000</c:v>
                </c:pt>
                <c:pt idx="16">
                  <c:v>3730000</c:v>
                </c:pt>
                <c:pt idx="17">
                  <c:v>3770000</c:v>
                </c:pt>
                <c:pt idx="18">
                  <c:v>3820000</c:v>
                </c:pt>
                <c:pt idx="19">
                  <c:v>3610000</c:v>
                </c:pt>
                <c:pt idx="20">
                  <c:v>3610000</c:v>
                </c:pt>
                <c:pt idx="21">
                  <c:v>3560000</c:v>
                </c:pt>
                <c:pt idx="22">
                  <c:v>3470000</c:v>
                </c:pt>
                <c:pt idx="23">
                  <c:v>3130000</c:v>
                </c:pt>
                <c:pt idx="24">
                  <c:v>3030000</c:v>
                </c:pt>
                <c:pt idx="25">
                  <c:v>3200000</c:v>
                </c:pt>
                <c:pt idx="26">
                  <c:v>3090000</c:v>
                </c:pt>
                <c:pt idx="27">
                  <c:v>3330000</c:v>
                </c:pt>
                <c:pt idx="28">
                  <c:v>3220000</c:v>
                </c:pt>
                <c:pt idx="29">
                  <c:v>3220000</c:v>
                </c:pt>
                <c:pt idx="30">
                  <c:v>3380000</c:v>
                </c:pt>
                <c:pt idx="31">
                  <c:v>3300000</c:v>
                </c:pt>
                <c:pt idx="32">
                  <c:v>3120000</c:v>
                </c:pt>
                <c:pt idx="33">
                  <c:v>2970000</c:v>
                </c:pt>
                <c:pt idx="34">
                  <c:v>2950000</c:v>
                </c:pt>
                <c:pt idx="35">
                  <c:v>2740000</c:v>
                </c:pt>
                <c:pt idx="36">
                  <c:v>2750000</c:v>
                </c:pt>
                <c:pt idx="37">
                  <c:v>3000000</c:v>
                </c:pt>
                <c:pt idx="38">
                  <c:v>3090000</c:v>
                </c:pt>
                <c:pt idx="39">
                  <c:v>3420000</c:v>
                </c:pt>
                <c:pt idx="40">
                  <c:v>3310000</c:v>
                </c:pt>
                <c:pt idx="41">
                  <c:v>3310000</c:v>
                </c:pt>
                <c:pt idx="42">
                  <c:v>3410000</c:v>
                </c:pt>
                <c:pt idx="43">
                  <c:v>3520000</c:v>
                </c:pt>
                <c:pt idx="44">
                  <c:v>3410000</c:v>
                </c:pt>
                <c:pt idx="45">
                  <c:v>3290000</c:v>
                </c:pt>
                <c:pt idx="46">
                  <c:v>3150000</c:v>
                </c:pt>
                <c:pt idx="47">
                  <c:v>3020000</c:v>
                </c:pt>
                <c:pt idx="48">
                  <c:v>2910000</c:v>
                </c:pt>
                <c:pt idx="49">
                  <c:v>3010000</c:v>
                </c:pt>
                <c:pt idx="50">
                  <c:v>3030000</c:v>
                </c:pt>
                <c:pt idx="51">
                  <c:v>3200000</c:v>
                </c:pt>
                <c:pt idx="52">
                  <c:v>3130000</c:v>
                </c:pt>
                <c:pt idx="53">
                  <c:v>3160000</c:v>
                </c:pt>
                <c:pt idx="54">
                  <c:v>3150000</c:v>
                </c:pt>
                <c:pt idx="55">
                  <c:v>3020000</c:v>
                </c:pt>
                <c:pt idx="56">
                  <c:v>2900000</c:v>
                </c:pt>
                <c:pt idx="57">
                  <c:v>2740000</c:v>
                </c:pt>
                <c:pt idx="58">
                  <c:v>2620000</c:v>
                </c:pt>
                <c:pt idx="59">
                  <c:v>2320000</c:v>
                </c:pt>
                <c:pt idx="60">
                  <c:v>2330000</c:v>
                </c:pt>
                <c:pt idx="61">
                  <c:v>2400000</c:v>
                </c:pt>
                <c:pt idx="62">
                  <c:v>2320000</c:v>
                </c:pt>
                <c:pt idx="63">
                  <c:v>2500000</c:v>
                </c:pt>
                <c:pt idx="64">
                  <c:v>2470000</c:v>
                </c:pt>
                <c:pt idx="65">
                  <c:v>2370000</c:v>
                </c:pt>
                <c:pt idx="66">
                  <c:v>2400000</c:v>
                </c:pt>
                <c:pt idx="67">
                  <c:v>2400000</c:v>
                </c:pt>
                <c:pt idx="68">
                  <c:v>2170000</c:v>
                </c:pt>
                <c:pt idx="69">
                  <c:v>2110000</c:v>
                </c:pt>
                <c:pt idx="70">
                  <c:v>1990000</c:v>
                </c:pt>
                <c:pt idx="71">
                  <c:v>1830000</c:v>
                </c:pt>
                <c:pt idx="72">
                  <c:v>1770000</c:v>
                </c:pt>
                <c:pt idx="73">
                  <c:v>1900000</c:v>
                </c:pt>
                <c:pt idx="74">
                  <c:v>1930000</c:v>
                </c:pt>
                <c:pt idx="75">
                  <c:v>2150000</c:v>
                </c:pt>
                <c:pt idx="76">
                  <c:v>2150000</c:v>
                </c:pt>
                <c:pt idx="77">
                  <c:v>2160000</c:v>
                </c:pt>
                <c:pt idx="78">
                  <c:v>2240000</c:v>
                </c:pt>
                <c:pt idx="79">
                  <c:v>2210000</c:v>
                </c:pt>
                <c:pt idx="80">
                  <c:v>2170000</c:v>
                </c:pt>
                <c:pt idx="81">
                  <c:v>2110000</c:v>
                </c:pt>
                <c:pt idx="82">
                  <c:v>2050000</c:v>
                </c:pt>
                <c:pt idx="83">
                  <c:v>1860000</c:v>
                </c:pt>
                <c:pt idx="84">
                  <c:v>1880000</c:v>
                </c:pt>
                <c:pt idx="85">
                  <c:v>1900000</c:v>
                </c:pt>
                <c:pt idx="86">
                  <c:v>1960000</c:v>
                </c:pt>
                <c:pt idx="87">
                  <c:v>2230000</c:v>
                </c:pt>
                <c:pt idx="88">
                  <c:v>2280000</c:v>
                </c:pt>
                <c:pt idx="89">
                  <c:v>2290000</c:v>
                </c:pt>
                <c:pt idx="90">
                  <c:v>2350000</c:v>
                </c:pt>
                <c:pt idx="91">
                  <c:v>2330000</c:v>
                </c:pt>
                <c:pt idx="92">
                  <c:v>2280000</c:v>
                </c:pt>
                <c:pt idx="93">
                  <c:v>2240000</c:v>
                </c:pt>
                <c:pt idx="94">
                  <c:v>2080000</c:v>
                </c:pt>
                <c:pt idx="95">
                  <c:v>1860000</c:v>
                </c:pt>
                <c:pt idx="96">
                  <c:v>1870000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797888"/>
        <c:axId val="171803776"/>
      </c:lineChart>
      <c:catAx>
        <c:axId val="171797888"/>
        <c:scaling>
          <c:orientation val="minMax"/>
        </c:scaling>
        <c:delete val="0"/>
        <c:axPos val="b"/>
        <c:majorTickMark val="out"/>
        <c:minorTickMark val="none"/>
        <c:tickLblPos val="nextTo"/>
        <c:crossAx val="171803776"/>
        <c:crosses val="autoZero"/>
        <c:auto val="1"/>
        <c:lblAlgn val="ctr"/>
        <c:lblOffset val="100"/>
        <c:tickLblSkip val="4"/>
        <c:tickMarkSkip val="6"/>
        <c:noMultiLvlLbl val="0"/>
      </c:catAx>
      <c:valAx>
        <c:axId val="17180377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71797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/>
              <a:t>% of mortgages in foreclosure</a:t>
            </a:r>
            <a:r>
              <a:rPr lang="en-US" sz="1800" baseline="0" dirty="0" smtClean="0"/>
              <a:t> process or seriously delinquent</a:t>
            </a:r>
            <a:endParaRPr lang="en-US" sz="180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Sheet1!$A$2:$A$61</c:f>
              <c:strCache>
                <c:ptCount val="60"/>
                <c:pt idx="0">
                  <c:v>2000 - Q1</c:v>
                </c:pt>
                <c:pt idx="1">
                  <c:v>2000 - Q2</c:v>
                </c:pt>
                <c:pt idx="2">
                  <c:v>2000 - Q3</c:v>
                </c:pt>
                <c:pt idx="3">
                  <c:v>2000 - Q4</c:v>
                </c:pt>
                <c:pt idx="4">
                  <c:v>2001 - Q1</c:v>
                </c:pt>
                <c:pt idx="5">
                  <c:v>2001 - Q2</c:v>
                </c:pt>
                <c:pt idx="6">
                  <c:v>2001 - Q3</c:v>
                </c:pt>
                <c:pt idx="7">
                  <c:v>2001 - Q4</c:v>
                </c:pt>
                <c:pt idx="8">
                  <c:v>2002 - Q1</c:v>
                </c:pt>
                <c:pt idx="9">
                  <c:v>2002 - Q2</c:v>
                </c:pt>
                <c:pt idx="10">
                  <c:v>2002 - Q3</c:v>
                </c:pt>
                <c:pt idx="11">
                  <c:v>2002 - Q4</c:v>
                </c:pt>
                <c:pt idx="12">
                  <c:v>2003 - Q1</c:v>
                </c:pt>
                <c:pt idx="13">
                  <c:v>2003 - Q2</c:v>
                </c:pt>
                <c:pt idx="14">
                  <c:v>2003 - Q3</c:v>
                </c:pt>
                <c:pt idx="15">
                  <c:v>2003 - Q4</c:v>
                </c:pt>
                <c:pt idx="16">
                  <c:v>2004 - Q1</c:v>
                </c:pt>
                <c:pt idx="17">
                  <c:v>2004 - Q2</c:v>
                </c:pt>
                <c:pt idx="18">
                  <c:v>2004 - Q3</c:v>
                </c:pt>
                <c:pt idx="19">
                  <c:v>2004 - Q4</c:v>
                </c:pt>
                <c:pt idx="20">
                  <c:v>2005 - Q1</c:v>
                </c:pt>
                <c:pt idx="21">
                  <c:v>2005 - Q2</c:v>
                </c:pt>
                <c:pt idx="22">
                  <c:v>2005 - Q3</c:v>
                </c:pt>
                <c:pt idx="23">
                  <c:v>2005 - Q4</c:v>
                </c:pt>
                <c:pt idx="24">
                  <c:v>2006 - Q1</c:v>
                </c:pt>
                <c:pt idx="25">
                  <c:v>2006 - Q2</c:v>
                </c:pt>
                <c:pt idx="26">
                  <c:v>2006 - Q3</c:v>
                </c:pt>
                <c:pt idx="27">
                  <c:v>2006 - Q4</c:v>
                </c:pt>
                <c:pt idx="28">
                  <c:v>2007 - Q1</c:v>
                </c:pt>
                <c:pt idx="29">
                  <c:v>2007 - Q2</c:v>
                </c:pt>
                <c:pt idx="30">
                  <c:v>2007 - Q3</c:v>
                </c:pt>
                <c:pt idx="31">
                  <c:v>2007 - Q4</c:v>
                </c:pt>
                <c:pt idx="32">
                  <c:v>2008 - Q1</c:v>
                </c:pt>
                <c:pt idx="33">
                  <c:v>2008 - Q2</c:v>
                </c:pt>
                <c:pt idx="34">
                  <c:v>2008 - Q3</c:v>
                </c:pt>
                <c:pt idx="35">
                  <c:v>2008 - Q4</c:v>
                </c:pt>
                <c:pt idx="36">
                  <c:v>2009 - Q1</c:v>
                </c:pt>
                <c:pt idx="37">
                  <c:v>2009 - Q2</c:v>
                </c:pt>
                <c:pt idx="38">
                  <c:v>2009 - Q3</c:v>
                </c:pt>
                <c:pt idx="39">
                  <c:v>2009 - Q4</c:v>
                </c:pt>
                <c:pt idx="40">
                  <c:v>2010 - Q1</c:v>
                </c:pt>
                <c:pt idx="41">
                  <c:v>2010 - Q2</c:v>
                </c:pt>
                <c:pt idx="42">
                  <c:v>2010 - Q3</c:v>
                </c:pt>
                <c:pt idx="43">
                  <c:v>2010 - Q4</c:v>
                </c:pt>
                <c:pt idx="44">
                  <c:v>2011 - Q1</c:v>
                </c:pt>
                <c:pt idx="45">
                  <c:v>2011 - Q2</c:v>
                </c:pt>
                <c:pt idx="46">
                  <c:v>2011 - Q3</c:v>
                </c:pt>
                <c:pt idx="47">
                  <c:v>2011 - Q4</c:v>
                </c:pt>
                <c:pt idx="48">
                  <c:v>2012 - Q1</c:v>
                </c:pt>
                <c:pt idx="49">
                  <c:v>2012 - Q2</c:v>
                </c:pt>
                <c:pt idx="50">
                  <c:v>2012 - Q3</c:v>
                </c:pt>
                <c:pt idx="51">
                  <c:v>2012 - Q4</c:v>
                </c:pt>
                <c:pt idx="52">
                  <c:v>2013 - Q1</c:v>
                </c:pt>
                <c:pt idx="53">
                  <c:v>2013 - Q2</c:v>
                </c:pt>
                <c:pt idx="54">
                  <c:v>2013 - Q3</c:v>
                </c:pt>
                <c:pt idx="55">
                  <c:v>2013 - Q4</c:v>
                </c:pt>
                <c:pt idx="56">
                  <c:v>2014 - Q1</c:v>
                </c:pt>
                <c:pt idx="57">
                  <c:v>2014 - Q2</c:v>
                </c:pt>
                <c:pt idx="58">
                  <c:v>2014 - Q3</c:v>
                </c:pt>
                <c:pt idx="59">
                  <c:v>2014 - Q4</c:v>
                </c:pt>
              </c:strCache>
            </c:strRef>
          </c:cat>
          <c:val>
            <c:numRef>
              <c:f>Sheet1!$B$2:$B$61</c:f>
              <c:numCache>
                <c:formatCode>General</c:formatCode>
                <c:ptCount val="60"/>
                <c:pt idx="0">
                  <c:v>0.94</c:v>
                </c:pt>
                <c:pt idx="1">
                  <c:v>0.72</c:v>
                </c:pt>
                <c:pt idx="2">
                  <c:v>0.84</c:v>
                </c:pt>
                <c:pt idx="3">
                  <c:v>1.02</c:v>
                </c:pt>
                <c:pt idx="4">
                  <c:v>0.99</c:v>
                </c:pt>
                <c:pt idx="5">
                  <c:v>1.1399999999999999</c:v>
                </c:pt>
                <c:pt idx="6">
                  <c:v>1.37</c:v>
                </c:pt>
                <c:pt idx="7">
                  <c:v>1.87</c:v>
                </c:pt>
                <c:pt idx="8">
                  <c:v>1.79</c:v>
                </c:pt>
                <c:pt idx="9">
                  <c:v>1.86</c:v>
                </c:pt>
                <c:pt idx="10">
                  <c:v>1.82</c:v>
                </c:pt>
                <c:pt idx="11">
                  <c:v>1.9</c:v>
                </c:pt>
                <c:pt idx="12">
                  <c:v>2.06</c:v>
                </c:pt>
                <c:pt idx="13">
                  <c:v>1.97</c:v>
                </c:pt>
                <c:pt idx="14">
                  <c:v>2.0099999999999998</c:v>
                </c:pt>
                <c:pt idx="15">
                  <c:v>1.98</c:v>
                </c:pt>
                <c:pt idx="16">
                  <c:v>2.0099999999999998</c:v>
                </c:pt>
                <c:pt idx="17">
                  <c:v>1.93</c:v>
                </c:pt>
                <c:pt idx="18">
                  <c:v>1.96</c:v>
                </c:pt>
                <c:pt idx="19">
                  <c:v>2.06</c:v>
                </c:pt>
                <c:pt idx="20">
                  <c:v>2</c:v>
                </c:pt>
                <c:pt idx="21">
                  <c:v>1.98</c:v>
                </c:pt>
                <c:pt idx="22">
                  <c:v>1.97</c:v>
                </c:pt>
                <c:pt idx="23">
                  <c:v>2.14</c:v>
                </c:pt>
                <c:pt idx="24">
                  <c:v>1.97</c:v>
                </c:pt>
                <c:pt idx="25">
                  <c:v>2.02</c:v>
                </c:pt>
                <c:pt idx="26">
                  <c:v>2.12</c:v>
                </c:pt>
                <c:pt idx="27">
                  <c:v>2.35</c:v>
                </c:pt>
                <c:pt idx="28">
                  <c:v>2.2599999999999998</c:v>
                </c:pt>
                <c:pt idx="29">
                  <c:v>2.36</c:v>
                </c:pt>
                <c:pt idx="30">
                  <c:v>2.69</c:v>
                </c:pt>
                <c:pt idx="31">
                  <c:v>3.09</c:v>
                </c:pt>
                <c:pt idx="32">
                  <c:v>3.02</c:v>
                </c:pt>
                <c:pt idx="33">
                  <c:v>3.06</c:v>
                </c:pt>
                <c:pt idx="34">
                  <c:v>3.49</c:v>
                </c:pt>
                <c:pt idx="35">
                  <c:v>4.05</c:v>
                </c:pt>
                <c:pt idx="36">
                  <c:v>4.24</c:v>
                </c:pt>
                <c:pt idx="37">
                  <c:v>4.6500000000000004</c:v>
                </c:pt>
                <c:pt idx="38">
                  <c:v>5.22</c:v>
                </c:pt>
                <c:pt idx="39">
                  <c:v>5.7</c:v>
                </c:pt>
                <c:pt idx="40">
                  <c:v>5.4</c:v>
                </c:pt>
                <c:pt idx="41">
                  <c:v>5.22</c:v>
                </c:pt>
                <c:pt idx="42">
                  <c:v>5.0199999999999996</c:v>
                </c:pt>
                <c:pt idx="43">
                  <c:v>5.01</c:v>
                </c:pt>
                <c:pt idx="44">
                  <c:v>4.8</c:v>
                </c:pt>
                <c:pt idx="45">
                  <c:v>4.6399999999999997</c:v>
                </c:pt>
                <c:pt idx="46">
                  <c:v>4.75</c:v>
                </c:pt>
                <c:pt idx="47">
                  <c:v>4.6100000000000003</c:v>
                </c:pt>
                <c:pt idx="48">
                  <c:v>4.37</c:v>
                </c:pt>
                <c:pt idx="49">
                  <c:v>4.25</c:v>
                </c:pt>
                <c:pt idx="50">
                  <c:v>4.2</c:v>
                </c:pt>
                <c:pt idx="51">
                  <c:v>4.1900000000000004</c:v>
                </c:pt>
                <c:pt idx="52">
                  <c:v>3.96</c:v>
                </c:pt>
                <c:pt idx="53">
                  <c:v>3.71</c:v>
                </c:pt>
                <c:pt idx="54">
                  <c:v>3.69</c:v>
                </c:pt>
                <c:pt idx="55">
                  <c:v>3.6</c:v>
                </c:pt>
                <c:pt idx="56">
                  <c:v>3.28</c:v>
                </c:pt>
                <c:pt idx="57">
                  <c:v>3.04</c:v>
                </c:pt>
                <c:pt idx="58">
                  <c:v>2.98</c:v>
                </c:pt>
                <c:pt idx="59">
                  <c:v>2.97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828352"/>
        <c:axId val="171829888"/>
      </c:lineChart>
      <c:catAx>
        <c:axId val="171828352"/>
        <c:scaling>
          <c:orientation val="minMax"/>
        </c:scaling>
        <c:delete val="0"/>
        <c:axPos val="b"/>
        <c:majorTickMark val="out"/>
        <c:minorTickMark val="none"/>
        <c:tickLblPos val="nextTo"/>
        <c:crossAx val="171829888"/>
        <c:crosses val="autoZero"/>
        <c:auto val="1"/>
        <c:lblAlgn val="ctr"/>
        <c:lblOffset val="100"/>
        <c:tickLblSkip val="4"/>
        <c:noMultiLvlLbl val="0"/>
      </c:catAx>
      <c:valAx>
        <c:axId val="171829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1828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invertIfNegative val="0"/>
          <c:cat>
            <c:strRef>
              <c:f>Sheet1!$A$2:$A$182</c:f>
              <c:strCache>
                <c:ptCount val="181"/>
                <c:pt idx="0">
                  <c:v>2000 - Jan</c:v>
                </c:pt>
                <c:pt idx="1">
                  <c:v>2000 - Feb</c:v>
                </c:pt>
                <c:pt idx="2">
                  <c:v>2000 - Mar</c:v>
                </c:pt>
                <c:pt idx="3">
                  <c:v>2000 - Apr</c:v>
                </c:pt>
                <c:pt idx="4">
                  <c:v>2000 - May</c:v>
                </c:pt>
                <c:pt idx="5">
                  <c:v>2000 - Jun</c:v>
                </c:pt>
                <c:pt idx="6">
                  <c:v>2000 - Jul</c:v>
                </c:pt>
                <c:pt idx="7">
                  <c:v>2000 - Aug</c:v>
                </c:pt>
                <c:pt idx="8">
                  <c:v>2000 - Sep</c:v>
                </c:pt>
                <c:pt idx="9">
                  <c:v>2000 - Oct</c:v>
                </c:pt>
                <c:pt idx="10">
                  <c:v>2000 - Nov</c:v>
                </c:pt>
                <c:pt idx="11">
                  <c:v>2000 - Dec</c:v>
                </c:pt>
                <c:pt idx="12">
                  <c:v>2001 - Jan</c:v>
                </c:pt>
                <c:pt idx="13">
                  <c:v>2001 - Feb</c:v>
                </c:pt>
                <c:pt idx="14">
                  <c:v>2001 - Mar</c:v>
                </c:pt>
                <c:pt idx="15">
                  <c:v>2001 - Apr</c:v>
                </c:pt>
                <c:pt idx="16">
                  <c:v>2001 - May</c:v>
                </c:pt>
                <c:pt idx="17">
                  <c:v>2001 - Jun</c:v>
                </c:pt>
                <c:pt idx="18">
                  <c:v>2001 - Jul</c:v>
                </c:pt>
                <c:pt idx="19">
                  <c:v>2001 - Aug</c:v>
                </c:pt>
                <c:pt idx="20">
                  <c:v>2001 - Sep</c:v>
                </c:pt>
                <c:pt idx="21">
                  <c:v>2001 - Oct</c:v>
                </c:pt>
                <c:pt idx="22">
                  <c:v>2001 - Nov</c:v>
                </c:pt>
                <c:pt idx="23">
                  <c:v>2001 - Dec</c:v>
                </c:pt>
                <c:pt idx="24">
                  <c:v>2002 - Jan</c:v>
                </c:pt>
                <c:pt idx="25">
                  <c:v>2002 - Feb</c:v>
                </c:pt>
                <c:pt idx="26">
                  <c:v>2002 - Mar</c:v>
                </c:pt>
                <c:pt idx="27">
                  <c:v>2002 - Apr</c:v>
                </c:pt>
                <c:pt idx="28">
                  <c:v>2002 - May</c:v>
                </c:pt>
                <c:pt idx="29">
                  <c:v>2002 - Jun</c:v>
                </c:pt>
                <c:pt idx="30">
                  <c:v>2002 - Jul</c:v>
                </c:pt>
                <c:pt idx="31">
                  <c:v>2002 - Aug</c:v>
                </c:pt>
                <c:pt idx="32">
                  <c:v>2002 - Sep</c:v>
                </c:pt>
                <c:pt idx="33">
                  <c:v>2002 - Oct</c:v>
                </c:pt>
                <c:pt idx="34">
                  <c:v>2002 - Nov</c:v>
                </c:pt>
                <c:pt idx="35">
                  <c:v>2002 - Dec</c:v>
                </c:pt>
                <c:pt idx="36">
                  <c:v>2003 - Jan</c:v>
                </c:pt>
                <c:pt idx="37">
                  <c:v>2003 - Feb</c:v>
                </c:pt>
                <c:pt idx="38">
                  <c:v>2003 - Mar</c:v>
                </c:pt>
                <c:pt idx="39">
                  <c:v>2003 - Apr</c:v>
                </c:pt>
                <c:pt idx="40">
                  <c:v>2003 - May</c:v>
                </c:pt>
                <c:pt idx="41">
                  <c:v>2003 - Jun</c:v>
                </c:pt>
                <c:pt idx="42">
                  <c:v>2003 - Jul</c:v>
                </c:pt>
                <c:pt idx="43">
                  <c:v>2003 - Aug</c:v>
                </c:pt>
                <c:pt idx="44">
                  <c:v>2003 - Sep</c:v>
                </c:pt>
                <c:pt idx="45">
                  <c:v>2003 - Oct</c:v>
                </c:pt>
                <c:pt idx="46">
                  <c:v>2003 - Nov</c:v>
                </c:pt>
                <c:pt idx="47">
                  <c:v>2003 - Dec</c:v>
                </c:pt>
                <c:pt idx="48">
                  <c:v>2004 - Jan</c:v>
                </c:pt>
                <c:pt idx="49">
                  <c:v>2004 - Feb</c:v>
                </c:pt>
                <c:pt idx="50">
                  <c:v>2004 - Mar</c:v>
                </c:pt>
                <c:pt idx="51">
                  <c:v>2004 - Apr</c:v>
                </c:pt>
                <c:pt idx="52">
                  <c:v>2004 - May</c:v>
                </c:pt>
                <c:pt idx="53">
                  <c:v>2004 - Jun</c:v>
                </c:pt>
                <c:pt idx="54">
                  <c:v>2004 - Jul</c:v>
                </c:pt>
                <c:pt idx="55">
                  <c:v>2004 - Aug</c:v>
                </c:pt>
                <c:pt idx="56">
                  <c:v>2004 - Sep</c:v>
                </c:pt>
                <c:pt idx="57">
                  <c:v>2004 - Oct</c:v>
                </c:pt>
                <c:pt idx="58">
                  <c:v>2004 - Nov</c:v>
                </c:pt>
                <c:pt idx="59">
                  <c:v>2004 - Dec</c:v>
                </c:pt>
                <c:pt idx="60">
                  <c:v>2005 - Jan</c:v>
                </c:pt>
                <c:pt idx="61">
                  <c:v>2005 - Feb</c:v>
                </c:pt>
                <c:pt idx="62">
                  <c:v>2005 - Mar</c:v>
                </c:pt>
                <c:pt idx="63">
                  <c:v>2005 - Apr</c:v>
                </c:pt>
                <c:pt idx="64">
                  <c:v>2005 - May</c:v>
                </c:pt>
                <c:pt idx="65">
                  <c:v>2005 - Jun</c:v>
                </c:pt>
                <c:pt idx="66">
                  <c:v>2005 - Jul</c:v>
                </c:pt>
                <c:pt idx="67">
                  <c:v>2005 - Aug</c:v>
                </c:pt>
                <c:pt idx="68">
                  <c:v>2005 - Sep</c:v>
                </c:pt>
                <c:pt idx="69">
                  <c:v>2005 - Oct</c:v>
                </c:pt>
                <c:pt idx="70">
                  <c:v>2005 - Nov</c:v>
                </c:pt>
                <c:pt idx="71">
                  <c:v>2005 - Dec</c:v>
                </c:pt>
                <c:pt idx="72">
                  <c:v>2006 - Jan</c:v>
                </c:pt>
                <c:pt idx="73">
                  <c:v>2006 - Feb</c:v>
                </c:pt>
                <c:pt idx="74">
                  <c:v>2006 - Mar</c:v>
                </c:pt>
                <c:pt idx="75">
                  <c:v>2006 - Apr</c:v>
                </c:pt>
                <c:pt idx="76">
                  <c:v>2006 - May</c:v>
                </c:pt>
                <c:pt idx="77">
                  <c:v>2006 - Jun</c:v>
                </c:pt>
                <c:pt idx="78">
                  <c:v>2006 - Jul</c:v>
                </c:pt>
                <c:pt idx="79">
                  <c:v>2006 - Aug</c:v>
                </c:pt>
                <c:pt idx="80">
                  <c:v>2006 - Sep</c:v>
                </c:pt>
                <c:pt idx="81">
                  <c:v>2006 - Oct</c:v>
                </c:pt>
                <c:pt idx="82">
                  <c:v>2006 - Nov</c:v>
                </c:pt>
                <c:pt idx="83">
                  <c:v>2006 - Dec</c:v>
                </c:pt>
                <c:pt idx="84">
                  <c:v>2007 - Jan</c:v>
                </c:pt>
                <c:pt idx="85">
                  <c:v>2007 - Feb</c:v>
                </c:pt>
                <c:pt idx="86">
                  <c:v>2007 - Mar</c:v>
                </c:pt>
                <c:pt idx="87">
                  <c:v>2007 - Apr</c:v>
                </c:pt>
                <c:pt idx="88">
                  <c:v>2007 - May</c:v>
                </c:pt>
                <c:pt idx="89">
                  <c:v>2007 - Jun</c:v>
                </c:pt>
                <c:pt idx="90">
                  <c:v>2007 - Jul</c:v>
                </c:pt>
                <c:pt idx="91">
                  <c:v>2007 - Aug</c:v>
                </c:pt>
                <c:pt idx="92">
                  <c:v>2007 - Sep</c:v>
                </c:pt>
                <c:pt idx="93">
                  <c:v>2007 - Oct</c:v>
                </c:pt>
                <c:pt idx="94">
                  <c:v>2007 - Nov</c:v>
                </c:pt>
                <c:pt idx="95">
                  <c:v>2007 - Dec</c:v>
                </c:pt>
                <c:pt idx="96">
                  <c:v>2008 - Jan</c:v>
                </c:pt>
                <c:pt idx="97">
                  <c:v>2008 - Feb</c:v>
                </c:pt>
                <c:pt idx="98">
                  <c:v>2008 - Mar</c:v>
                </c:pt>
                <c:pt idx="99">
                  <c:v>2008 - Apr</c:v>
                </c:pt>
                <c:pt idx="100">
                  <c:v>2008 - May</c:v>
                </c:pt>
                <c:pt idx="101">
                  <c:v>2008 - Jun</c:v>
                </c:pt>
                <c:pt idx="102">
                  <c:v>2008 - Jul</c:v>
                </c:pt>
                <c:pt idx="103">
                  <c:v>2008 - Aug</c:v>
                </c:pt>
                <c:pt idx="104">
                  <c:v>2008 - Sep</c:v>
                </c:pt>
                <c:pt idx="105">
                  <c:v>2008 - Oct</c:v>
                </c:pt>
                <c:pt idx="106">
                  <c:v>2008 - Nov</c:v>
                </c:pt>
                <c:pt idx="107">
                  <c:v>2008 - Dec</c:v>
                </c:pt>
                <c:pt idx="108">
                  <c:v>2009 - Jan</c:v>
                </c:pt>
                <c:pt idx="109">
                  <c:v>2009 - Feb</c:v>
                </c:pt>
                <c:pt idx="110">
                  <c:v>2009 - Mar</c:v>
                </c:pt>
                <c:pt idx="111">
                  <c:v>2009 - Apr</c:v>
                </c:pt>
                <c:pt idx="112">
                  <c:v>2009 - May</c:v>
                </c:pt>
                <c:pt idx="113">
                  <c:v>2009 - Jun</c:v>
                </c:pt>
                <c:pt idx="114">
                  <c:v>2009 - Jul</c:v>
                </c:pt>
                <c:pt idx="115">
                  <c:v>2009 - Aug</c:v>
                </c:pt>
                <c:pt idx="116">
                  <c:v>2009 - Sep</c:v>
                </c:pt>
                <c:pt idx="117">
                  <c:v>2009 - Oct</c:v>
                </c:pt>
                <c:pt idx="118">
                  <c:v>2009 - Nov</c:v>
                </c:pt>
                <c:pt idx="119">
                  <c:v>2009 - Dec</c:v>
                </c:pt>
                <c:pt idx="120">
                  <c:v>2010 - Jan</c:v>
                </c:pt>
                <c:pt idx="121">
                  <c:v>2010 - Feb</c:v>
                </c:pt>
                <c:pt idx="122">
                  <c:v>2010 - Mar</c:v>
                </c:pt>
                <c:pt idx="123">
                  <c:v>2010 - Apr</c:v>
                </c:pt>
                <c:pt idx="124">
                  <c:v>2010 - May</c:v>
                </c:pt>
                <c:pt idx="125">
                  <c:v>2010 - Jun</c:v>
                </c:pt>
                <c:pt idx="126">
                  <c:v>2010 - Jul</c:v>
                </c:pt>
                <c:pt idx="127">
                  <c:v>2010 - Aug</c:v>
                </c:pt>
                <c:pt idx="128">
                  <c:v>2010 - Sep</c:v>
                </c:pt>
                <c:pt idx="129">
                  <c:v>2010 - Oct</c:v>
                </c:pt>
                <c:pt idx="130">
                  <c:v>2010 - Nov</c:v>
                </c:pt>
                <c:pt idx="131">
                  <c:v>2010 - Dec</c:v>
                </c:pt>
                <c:pt idx="132">
                  <c:v>2011 - Jan</c:v>
                </c:pt>
                <c:pt idx="133">
                  <c:v>2011 - Feb</c:v>
                </c:pt>
                <c:pt idx="134">
                  <c:v>2011 - Mar</c:v>
                </c:pt>
                <c:pt idx="135">
                  <c:v>2011 - Apr</c:v>
                </c:pt>
                <c:pt idx="136">
                  <c:v>2011 - May</c:v>
                </c:pt>
                <c:pt idx="137">
                  <c:v>2011 - Jun</c:v>
                </c:pt>
                <c:pt idx="138">
                  <c:v>2011 - Jul</c:v>
                </c:pt>
                <c:pt idx="139">
                  <c:v>2011 - Aug</c:v>
                </c:pt>
                <c:pt idx="140">
                  <c:v>2011 - Sep</c:v>
                </c:pt>
                <c:pt idx="141">
                  <c:v>2011 - Oct</c:v>
                </c:pt>
                <c:pt idx="142">
                  <c:v>2011 - Nov</c:v>
                </c:pt>
                <c:pt idx="143">
                  <c:v>2011 - Dec</c:v>
                </c:pt>
                <c:pt idx="144">
                  <c:v>2012 - Jan</c:v>
                </c:pt>
                <c:pt idx="145">
                  <c:v>2012 - Feb</c:v>
                </c:pt>
                <c:pt idx="146">
                  <c:v>2012 - Mar</c:v>
                </c:pt>
                <c:pt idx="147">
                  <c:v>2012 - Apr</c:v>
                </c:pt>
                <c:pt idx="148">
                  <c:v>2012 - May</c:v>
                </c:pt>
                <c:pt idx="149">
                  <c:v>2012 - Jun</c:v>
                </c:pt>
                <c:pt idx="150">
                  <c:v>2012 - Jul</c:v>
                </c:pt>
                <c:pt idx="151">
                  <c:v>2012 - Aug</c:v>
                </c:pt>
                <c:pt idx="152">
                  <c:v>2012 - Sep</c:v>
                </c:pt>
                <c:pt idx="153">
                  <c:v>2012 - Oct</c:v>
                </c:pt>
                <c:pt idx="154">
                  <c:v>2012 - Nov</c:v>
                </c:pt>
                <c:pt idx="155">
                  <c:v>2012 - Dec</c:v>
                </c:pt>
                <c:pt idx="156">
                  <c:v>2013 - Jan</c:v>
                </c:pt>
                <c:pt idx="157">
                  <c:v>2013 - Feb</c:v>
                </c:pt>
                <c:pt idx="158">
                  <c:v>2013 - Mar</c:v>
                </c:pt>
                <c:pt idx="159">
                  <c:v>2013 - Apr</c:v>
                </c:pt>
                <c:pt idx="160">
                  <c:v>2013 - May</c:v>
                </c:pt>
                <c:pt idx="161">
                  <c:v>2013 - Jun</c:v>
                </c:pt>
                <c:pt idx="162">
                  <c:v>2013 - Jul</c:v>
                </c:pt>
                <c:pt idx="163">
                  <c:v>2013 - Aug</c:v>
                </c:pt>
                <c:pt idx="164">
                  <c:v>2013 - Sep</c:v>
                </c:pt>
                <c:pt idx="165">
                  <c:v>2013 - Oct</c:v>
                </c:pt>
                <c:pt idx="166">
                  <c:v>2013 - Nov</c:v>
                </c:pt>
                <c:pt idx="167">
                  <c:v>2013 - Dec</c:v>
                </c:pt>
                <c:pt idx="168">
                  <c:v>2014 - Jan</c:v>
                </c:pt>
                <c:pt idx="169">
                  <c:v>2014 - Feb</c:v>
                </c:pt>
                <c:pt idx="170">
                  <c:v>2014 - Mar</c:v>
                </c:pt>
                <c:pt idx="171">
                  <c:v>2014 - Apr</c:v>
                </c:pt>
                <c:pt idx="172">
                  <c:v>2014 - May</c:v>
                </c:pt>
                <c:pt idx="173">
                  <c:v>2014 - Jun</c:v>
                </c:pt>
                <c:pt idx="174">
                  <c:v>2014 - Jul</c:v>
                </c:pt>
                <c:pt idx="175">
                  <c:v>2014 - Aug</c:v>
                </c:pt>
                <c:pt idx="176">
                  <c:v>2014 - Sep</c:v>
                </c:pt>
                <c:pt idx="177">
                  <c:v>2014 - Oct</c:v>
                </c:pt>
                <c:pt idx="178">
                  <c:v>2014 - Nov</c:v>
                </c:pt>
                <c:pt idx="179">
                  <c:v>2014 - Dec</c:v>
                </c:pt>
                <c:pt idx="180">
                  <c:v>2015 - Jan</c:v>
                </c:pt>
              </c:strCache>
            </c:strRef>
          </c:cat>
          <c:val>
            <c:numRef>
              <c:f>Sheet1!$B$2:$B$182</c:f>
              <c:numCache>
                <c:formatCode>General</c:formatCode>
                <c:ptCount val="181"/>
                <c:pt idx="0">
                  <c:v>294</c:v>
                </c:pt>
                <c:pt idx="1">
                  <c:v>293</c:v>
                </c:pt>
                <c:pt idx="2">
                  <c:v>291</c:v>
                </c:pt>
                <c:pt idx="3">
                  <c:v>288</c:v>
                </c:pt>
                <c:pt idx="4">
                  <c:v>286</c:v>
                </c:pt>
                <c:pt idx="5">
                  <c:v>286</c:v>
                </c:pt>
                <c:pt idx="6">
                  <c:v>286</c:v>
                </c:pt>
                <c:pt idx="7">
                  <c:v>288</c:v>
                </c:pt>
                <c:pt idx="8">
                  <c:v>288</c:v>
                </c:pt>
                <c:pt idx="9">
                  <c:v>290</c:v>
                </c:pt>
                <c:pt idx="10">
                  <c:v>294</c:v>
                </c:pt>
                <c:pt idx="11">
                  <c:v>300</c:v>
                </c:pt>
                <c:pt idx="12">
                  <c:v>304</c:v>
                </c:pt>
                <c:pt idx="13">
                  <c:v>311</c:v>
                </c:pt>
                <c:pt idx="14">
                  <c:v>321</c:v>
                </c:pt>
                <c:pt idx="15">
                  <c:v>331</c:v>
                </c:pt>
                <c:pt idx="16">
                  <c:v>340</c:v>
                </c:pt>
                <c:pt idx="17">
                  <c:v>349</c:v>
                </c:pt>
                <c:pt idx="18">
                  <c:v>358</c:v>
                </c:pt>
                <c:pt idx="19">
                  <c:v>365</c:v>
                </c:pt>
                <c:pt idx="20">
                  <c:v>377</c:v>
                </c:pt>
                <c:pt idx="21">
                  <c:v>391</c:v>
                </c:pt>
                <c:pt idx="22">
                  <c:v>401</c:v>
                </c:pt>
                <c:pt idx="23">
                  <c:v>405</c:v>
                </c:pt>
                <c:pt idx="24">
                  <c:v>411</c:v>
                </c:pt>
                <c:pt idx="25">
                  <c:v>413</c:v>
                </c:pt>
                <c:pt idx="26">
                  <c:v>415</c:v>
                </c:pt>
                <c:pt idx="27">
                  <c:v>418</c:v>
                </c:pt>
                <c:pt idx="28">
                  <c:v>418</c:v>
                </c:pt>
                <c:pt idx="29">
                  <c:v>418</c:v>
                </c:pt>
                <c:pt idx="30">
                  <c:v>417</c:v>
                </c:pt>
                <c:pt idx="31">
                  <c:v>417</c:v>
                </c:pt>
                <c:pt idx="32">
                  <c:v>414</c:v>
                </c:pt>
                <c:pt idx="33">
                  <c:v>408</c:v>
                </c:pt>
                <c:pt idx="34">
                  <c:v>403</c:v>
                </c:pt>
                <c:pt idx="35">
                  <c:v>404</c:v>
                </c:pt>
                <c:pt idx="36">
                  <c:v>403</c:v>
                </c:pt>
                <c:pt idx="37">
                  <c:v>404</c:v>
                </c:pt>
                <c:pt idx="38">
                  <c:v>405</c:v>
                </c:pt>
                <c:pt idx="39">
                  <c:v>406</c:v>
                </c:pt>
                <c:pt idx="40">
                  <c:v>407</c:v>
                </c:pt>
                <c:pt idx="41">
                  <c:v>410</c:v>
                </c:pt>
                <c:pt idx="42">
                  <c:v>412</c:v>
                </c:pt>
                <c:pt idx="43">
                  <c:v>412</c:v>
                </c:pt>
                <c:pt idx="44">
                  <c:v>411</c:v>
                </c:pt>
                <c:pt idx="45">
                  <c:v>409</c:v>
                </c:pt>
                <c:pt idx="46">
                  <c:v>407</c:v>
                </c:pt>
                <c:pt idx="47">
                  <c:v>402</c:v>
                </c:pt>
                <c:pt idx="48">
                  <c:v>399</c:v>
                </c:pt>
                <c:pt idx="49">
                  <c:v>394</c:v>
                </c:pt>
                <c:pt idx="50">
                  <c:v>387</c:v>
                </c:pt>
                <c:pt idx="51">
                  <c:v>380</c:v>
                </c:pt>
                <c:pt idx="52">
                  <c:v>373</c:v>
                </c:pt>
                <c:pt idx="53">
                  <c:v>366</c:v>
                </c:pt>
                <c:pt idx="54">
                  <c:v>361</c:v>
                </c:pt>
                <c:pt idx="55">
                  <c:v>356</c:v>
                </c:pt>
                <c:pt idx="56">
                  <c:v>351</c:v>
                </c:pt>
                <c:pt idx="57">
                  <c:v>348</c:v>
                </c:pt>
                <c:pt idx="58">
                  <c:v>345</c:v>
                </c:pt>
                <c:pt idx="59">
                  <c:v>343</c:v>
                </c:pt>
                <c:pt idx="60">
                  <c:v>341</c:v>
                </c:pt>
                <c:pt idx="61">
                  <c:v>337</c:v>
                </c:pt>
                <c:pt idx="62">
                  <c:v>336</c:v>
                </c:pt>
                <c:pt idx="63">
                  <c:v>334</c:v>
                </c:pt>
                <c:pt idx="64">
                  <c:v>333</c:v>
                </c:pt>
                <c:pt idx="65">
                  <c:v>331</c:v>
                </c:pt>
                <c:pt idx="66">
                  <c:v>329</c:v>
                </c:pt>
                <c:pt idx="67">
                  <c:v>328</c:v>
                </c:pt>
                <c:pt idx="68">
                  <c:v>332</c:v>
                </c:pt>
                <c:pt idx="69">
                  <c:v>333</c:v>
                </c:pt>
                <c:pt idx="70">
                  <c:v>332</c:v>
                </c:pt>
                <c:pt idx="71">
                  <c:v>331</c:v>
                </c:pt>
                <c:pt idx="72">
                  <c:v>327</c:v>
                </c:pt>
                <c:pt idx="73">
                  <c:v>325</c:v>
                </c:pt>
                <c:pt idx="74">
                  <c:v>322</c:v>
                </c:pt>
                <c:pt idx="75">
                  <c:v>321</c:v>
                </c:pt>
                <c:pt idx="76">
                  <c:v>321</c:v>
                </c:pt>
                <c:pt idx="77">
                  <c:v>320</c:v>
                </c:pt>
                <c:pt idx="78">
                  <c:v>319</c:v>
                </c:pt>
                <c:pt idx="79">
                  <c:v>319</c:v>
                </c:pt>
                <c:pt idx="80">
                  <c:v>313</c:v>
                </c:pt>
                <c:pt idx="81">
                  <c:v>311</c:v>
                </c:pt>
                <c:pt idx="82">
                  <c:v>312</c:v>
                </c:pt>
                <c:pt idx="83">
                  <c:v>312</c:v>
                </c:pt>
                <c:pt idx="84">
                  <c:v>314</c:v>
                </c:pt>
                <c:pt idx="85">
                  <c:v>317</c:v>
                </c:pt>
                <c:pt idx="86">
                  <c:v>317</c:v>
                </c:pt>
                <c:pt idx="87">
                  <c:v>318</c:v>
                </c:pt>
                <c:pt idx="88">
                  <c:v>316</c:v>
                </c:pt>
                <c:pt idx="89">
                  <c:v>317</c:v>
                </c:pt>
                <c:pt idx="90">
                  <c:v>317</c:v>
                </c:pt>
                <c:pt idx="91">
                  <c:v>317</c:v>
                </c:pt>
                <c:pt idx="92">
                  <c:v>317</c:v>
                </c:pt>
                <c:pt idx="93">
                  <c:v>318</c:v>
                </c:pt>
                <c:pt idx="94">
                  <c:v>319</c:v>
                </c:pt>
                <c:pt idx="95">
                  <c:v>321</c:v>
                </c:pt>
                <c:pt idx="96">
                  <c:v>323</c:v>
                </c:pt>
                <c:pt idx="97">
                  <c:v>325</c:v>
                </c:pt>
                <c:pt idx="98">
                  <c:v>330</c:v>
                </c:pt>
                <c:pt idx="99">
                  <c:v>333</c:v>
                </c:pt>
                <c:pt idx="100">
                  <c:v>338</c:v>
                </c:pt>
                <c:pt idx="101">
                  <c:v>344</c:v>
                </c:pt>
                <c:pt idx="102">
                  <c:v>352</c:v>
                </c:pt>
                <c:pt idx="103">
                  <c:v>361</c:v>
                </c:pt>
                <c:pt idx="104">
                  <c:v>374</c:v>
                </c:pt>
                <c:pt idx="105">
                  <c:v>386</c:v>
                </c:pt>
                <c:pt idx="106">
                  <c:v>402</c:v>
                </c:pt>
                <c:pt idx="107">
                  <c:v>419</c:v>
                </c:pt>
                <c:pt idx="108">
                  <c:v>439</c:v>
                </c:pt>
                <c:pt idx="109">
                  <c:v>464</c:v>
                </c:pt>
                <c:pt idx="110">
                  <c:v>488</c:v>
                </c:pt>
                <c:pt idx="111">
                  <c:v>510</c:v>
                </c:pt>
                <c:pt idx="112">
                  <c:v>531</c:v>
                </c:pt>
                <c:pt idx="113">
                  <c:v>548</c:v>
                </c:pt>
                <c:pt idx="114">
                  <c:v>561</c:v>
                </c:pt>
                <c:pt idx="115">
                  <c:v>572</c:v>
                </c:pt>
                <c:pt idx="116">
                  <c:v>579</c:v>
                </c:pt>
                <c:pt idx="117">
                  <c:v>583</c:v>
                </c:pt>
                <c:pt idx="118">
                  <c:v>580</c:v>
                </c:pt>
                <c:pt idx="119">
                  <c:v>574</c:v>
                </c:pt>
                <c:pt idx="120">
                  <c:v>566</c:v>
                </c:pt>
                <c:pt idx="121">
                  <c:v>552</c:v>
                </c:pt>
                <c:pt idx="122">
                  <c:v>536</c:v>
                </c:pt>
                <c:pt idx="123">
                  <c:v>523</c:v>
                </c:pt>
                <c:pt idx="124">
                  <c:v>510</c:v>
                </c:pt>
                <c:pt idx="125">
                  <c:v>499</c:v>
                </c:pt>
                <c:pt idx="126">
                  <c:v>490</c:v>
                </c:pt>
                <c:pt idx="127">
                  <c:v>483</c:v>
                </c:pt>
                <c:pt idx="128">
                  <c:v>475</c:v>
                </c:pt>
                <c:pt idx="129">
                  <c:v>469</c:v>
                </c:pt>
                <c:pt idx="130">
                  <c:v>463</c:v>
                </c:pt>
                <c:pt idx="131">
                  <c:v>458</c:v>
                </c:pt>
                <c:pt idx="132">
                  <c:v>454</c:v>
                </c:pt>
                <c:pt idx="133">
                  <c:v>447</c:v>
                </c:pt>
                <c:pt idx="134">
                  <c:v>442</c:v>
                </c:pt>
                <c:pt idx="135">
                  <c:v>439</c:v>
                </c:pt>
                <c:pt idx="136">
                  <c:v>435</c:v>
                </c:pt>
                <c:pt idx="137">
                  <c:v>432</c:v>
                </c:pt>
                <c:pt idx="138">
                  <c:v>428</c:v>
                </c:pt>
                <c:pt idx="139">
                  <c:v>423</c:v>
                </c:pt>
                <c:pt idx="140">
                  <c:v>419</c:v>
                </c:pt>
                <c:pt idx="141">
                  <c:v>415</c:v>
                </c:pt>
                <c:pt idx="142">
                  <c:v>412</c:v>
                </c:pt>
                <c:pt idx="143">
                  <c:v>409</c:v>
                </c:pt>
                <c:pt idx="144">
                  <c:v>404</c:v>
                </c:pt>
                <c:pt idx="145">
                  <c:v>401</c:v>
                </c:pt>
                <c:pt idx="146">
                  <c:v>398</c:v>
                </c:pt>
                <c:pt idx="147">
                  <c:v>394</c:v>
                </c:pt>
                <c:pt idx="148">
                  <c:v>390</c:v>
                </c:pt>
                <c:pt idx="149">
                  <c:v>387</c:v>
                </c:pt>
                <c:pt idx="150">
                  <c:v>384</c:v>
                </c:pt>
                <c:pt idx="151">
                  <c:v>381</c:v>
                </c:pt>
                <c:pt idx="152">
                  <c:v>378</c:v>
                </c:pt>
                <c:pt idx="153">
                  <c:v>375</c:v>
                </c:pt>
                <c:pt idx="154">
                  <c:v>376</c:v>
                </c:pt>
                <c:pt idx="155">
                  <c:v>375</c:v>
                </c:pt>
                <c:pt idx="156">
                  <c:v>373</c:v>
                </c:pt>
                <c:pt idx="157">
                  <c:v>372</c:v>
                </c:pt>
                <c:pt idx="158">
                  <c:v>371</c:v>
                </c:pt>
                <c:pt idx="159">
                  <c:v>367</c:v>
                </c:pt>
                <c:pt idx="160">
                  <c:v>365</c:v>
                </c:pt>
                <c:pt idx="161">
                  <c:v>362</c:v>
                </c:pt>
                <c:pt idx="162">
                  <c:v>360</c:v>
                </c:pt>
                <c:pt idx="163">
                  <c:v>357</c:v>
                </c:pt>
                <c:pt idx="164">
                  <c:v>351</c:v>
                </c:pt>
                <c:pt idx="165">
                  <c:v>350</c:v>
                </c:pt>
                <c:pt idx="166">
                  <c:v>344</c:v>
                </c:pt>
                <c:pt idx="167">
                  <c:v>343</c:v>
                </c:pt>
                <c:pt idx="168">
                  <c:v>334</c:v>
                </c:pt>
                <c:pt idx="169">
                  <c:v>337</c:v>
                </c:pt>
                <c:pt idx="170">
                  <c:v>320</c:v>
                </c:pt>
                <c:pt idx="171">
                  <c:v>321</c:v>
                </c:pt>
                <c:pt idx="172">
                  <c:v>311</c:v>
                </c:pt>
                <c:pt idx="173">
                  <c:v>315</c:v>
                </c:pt>
                <c:pt idx="174">
                  <c:v>296</c:v>
                </c:pt>
                <c:pt idx="175">
                  <c:v>303</c:v>
                </c:pt>
                <c:pt idx="176">
                  <c:v>294</c:v>
                </c:pt>
                <c:pt idx="177">
                  <c:v>280</c:v>
                </c:pt>
                <c:pt idx="178">
                  <c:v>299</c:v>
                </c:pt>
                <c:pt idx="179">
                  <c:v>292</c:v>
                </c:pt>
                <c:pt idx="180">
                  <c:v>294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019456"/>
        <c:axId val="38020992"/>
      </c:barChart>
      <c:catAx>
        <c:axId val="38019456"/>
        <c:scaling>
          <c:orientation val="minMax"/>
        </c:scaling>
        <c:delete val="0"/>
        <c:axPos val="b"/>
        <c:majorTickMark val="out"/>
        <c:minorTickMark val="none"/>
        <c:tickLblPos val="nextTo"/>
        <c:crossAx val="38020992"/>
        <c:crosses val="autoZero"/>
        <c:auto val="1"/>
        <c:lblAlgn val="ctr"/>
        <c:lblOffset val="100"/>
        <c:tickLblSkip val="6"/>
        <c:noMultiLvlLbl val="0"/>
      </c:catAx>
      <c:valAx>
        <c:axId val="38020992"/>
        <c:scaling>
          <c:orientation val="minMax"/>
          <c:min val="2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019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vacation</c:v>
                </c:pt>
              </c:strCache>
            </c:strRef>
          </c:tx>
          <c:invertIfNegative val="0"/>
          <c:dPt>
            <c:idx val="11"/>
            <c:invertIfNegative val="0"/>
            <c:bubble3D val="0"/>
            <c:spPr>
              <a:solidFill>
                <a:srgbClr val="FFFF00"/>
              </a:solidFill>
            </c:spPr>
          </c:dPt>
          <c:cat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Sheet1!$B$2:$B$12</c:f>
              <c:numCache>
                <c:formatCode>_(* #,##0_);_(* \(#,##0\);_(* "-"??_);_(@_)</c:formatCode>
                <c:ptCount val="11"/>
                <c:pt idx="0">
                  <c:v>849.61338000000001</c:v>
                </c:pt>
                <c:pt idx="1">
                  <c:v>872.24043715846983</c:v>
                </c:pt>
                <c:pt idx="2">
                  <c:v>1019.4771855010659</c:v>
                </c:pt>
                <c:pt idx="3">
                  <c:v>1067.0040485829991</c:v>
                </c:pt>
                <c:pt idx="4">
                  <c:v>670.00319999999988</c:v>
                </c:pt>
                <c:pt idx="5">
                  <c:v>436.43309999999997</c:v>
                </c:pt>
                <c:pt idx="6">
                  <c:v>471.4</c:v>
                </c:pt>
                <c:pt idx="7">
                  <c:v>469.24800000000005</c:v>
                </c:pt>
                <c:pt idx="8">
                  <c:v>502.15</c:v>
                </c:pt>
                <c:pt idx="9">
                  <c:v>553.08000000000004</c:v>
                </c:pt>
                <c:pt idx="10">
                  <c:v>717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654592"/>
        <c:axId val="174656128"/>
      </c:barChart>
      <c:catAx>
        <c:axId val="17465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4656128"/>
        <c:crosses val="autoZero"/>
        <c:auto val="1"/>
        <c:lblAlgn val="ctr"/>
        <c:lblOffset val="100"/>
        <c:noMultiLvlLbl val="0"/>
      </c:catAx>
      <c:valAx>
        <c:axId val="174656128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174654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Working Age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Under 30</c:v>
                </c:pt>
                <c:pt idx="1">
                  <c:v>In 30s</c:v>
                </c:pt>
                <c:pt idx="2">
                  <c:v>In 40s</c:v>
                </c:pt>
                <c:pt idx="3">
                  <c:v>In 50s</c:v>
                </c:pt>
                <c:pt idx="4">
                  <c:v>In 60s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9</c:v>
                </c:pt>
                <c:pt idx="2">
                  <c:v>17</c:v>
                </c:pt>
                <c:pt idx="3">
                  <c:v>32</c:v>
                </c:pt>
                <c:pt idx="4">
                  <c:v>40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Retiree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Under 30</c:v>
                </c:pt>
                <c:pt idx="1">
                  <c:v>In 30s</c:v>
                </c:pt>
                <c:pt idx="2">
                  <c:v>In 40s</c:v>
                </c:pt>
                <c:pt idx="3">
                  <c:v>In 50s</c:v>
                </c:pt>
                <c:pt idx="4">
                  <c:v>In 60s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020288"/>
        <c:axId val="175030272"/>
      </c:barChart>
      <c:catAx>
        <c:axId val="175020288"/>
        <c:scaling>
          <c:orientation val="minMax"/>
        </c:scaling>
        <c:delete val="0"/>
        <c:axPos val="b"/>
        <c:majorTickMark val="out"/>
        <c:minorTickMark val="none"/>
        <c:tickLblPos val="nextTo"/>
        <c:crossAx val="175030272"/>
        <c:crosses val="autoZero"/>
        <c:auto val="1"/>
        <c:lblAlgn val="ctr"/>
        <c:lblOffset val="100"/>
        <c:noMultiLvlLbl val="0"/>
      </c:catAx>
      <c:valAx>
        <c:axId val="175030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50202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 ratio</c:v>
                </c:pt>
              </c:strCache>
            </c:strRef>
          </c:tx>
          <c:cat>
            <c:strRef>
              <c:f>Sheet1!$A$2:$A$182</c:f>
              <c:strCache>
                <c:ptCount val="181"/>
                <c:pt idx="0">
                  <c:v>2000 - Jan</c:v>
                </c:pt>
                <c:pt idx="1">
                  <c:v>2000 - Feb</c:v>
                </c:pt>
                <c:pt idx="2">
                  <c:v>2000 - Mar</c:v>
                </c:pt>
                <c:pt idx="3">
                  <c:v>2000 - Apr</c:v>
                </c:pt>
                <c:pt idx="4">
                  <c:v>2000 - May</c:v>
                </c:pt>
                <c:pt idx="5">
                  <c:v>2000 - Jun</c:v>
                </c:pt>
                <c:pt idx="6">
                  <c:v>2000 - Jul</c:v>
                </c:pt>
                <c:pt idx="7">
                  <c:v>2000 - Aug</c:v>
                </c:pt>
                <c:pt idx="8">
                  <c:v>2000 - Sep</c:v>
                </c:pt>
                <c:pt idx="9">
                  <c:v>2000 - Oct</c:v>
                </c:pt>
                <c:pt idx="10">
                  <c:v>2000 - Nov</c:v>
                </c:pt>
                <c:pt idx="11">
                  <c:v>2000 - Dec</c:v>
                </c:pt>
                <c:pt idx="12">
                  <c:v>2001 - Jan</c:v>
                </c:pt>
                <c:pt idx="13">
                  <c:v>2001 - Feb</c:v>
                </c:pt>
                <c:pt idx="14">
                  <c:v>2001 - Mar</c:v>
                </c:pt>
                <c:pt idx="15">
                  <c:v>2001 - Apr</c:v>
                </c:pt>
                <c:pt idx="16">
                  <c:v>2001 - May</c:v>
                </c:pt>
                <c:pt idx="17">
                  <c:v>2001 - Jun</c:v>
                </c:pt>
                <c:pt idx="18">
                  <c:v>2001 - Jul</c:v>
                </c:pt>
                <c:pt idx="19">
                  <c:v>2001 - Aug</c:v>
                </c:pt>
                <c:pt idx="20">
                  <c:v>2001 - Sep</c:v>
                </c:pt>
                <c:pt idx="21">
                  <c:v>2001 - Oct</c:v>
                </c:pt>
                <c:pt idx="22">
                  <c:v>2001 - Nov</c:v>
                </c:pt>
                <c:pt idx="23">
                  <c:v>2001 - Dec</c:v>
                </c:pt>
                <c:pt idx="24">
                  <c:v>2002 - Jan</c:v>
                </c:pt>
                <c:pt idx="25">
                  <c:v>2002 - Feb</c:v>
                </c:pt>
                <c:pt idx="26">
                  <c:v>2002 - Mar</c:v>
                </c:pt>
                <c:pt idx="27">
                  <c:v>2002 - Apr</c:v>
                </c:pt>
                <c:pt idx="28">
                  <c:v>2002 - May</c:v>
                </c:pt>
                <c:pt idx="29">
                  <c:v>2002 - Jun</c:v>
                </c:pt>
                <c:pt idx="30">
                  <c:v>2002 - Jul</c:v>
                </c:pt>
                <c:pt idx="31">
                  <c:v>2002 - Aug</c:v>
                </c:pt>
                <c:pt idx="32">
                  <c:v>2002 - Sep</c:v>
                </c:pt>
                <c:pt idx="33">
                  <c:v>2002 - Oct</c:v>
                </c:pt>
                <c:pt idx="34">
                  <c:v>2002 - Nov</c:v>
                </c:pt>
                <c:pt idx="35">
                  <c:v>2002 - Dec</c:v>
                </c:pt>
                <c:pt idx="36">
                  <c:v>2003 - Jan</c:v>
                </c:pt>
                <c:pt idx="37">
                  <c:v>2003 - Feb</c:v>
                </c:pt>
                <c:pt idx="38">
                  <c:v>2003 - Mar</c:v>
                </c:pt>
                <c:pt idx="39">
                  <c:v>2003 - Apr</c:v>
                </c:pt>
                <c:pt idx="40">
                  <c:v>2003 - May</c:v>
                </c:pt>
                <c:pt idx="41">
                  <c:v>2003 - Jun</c:v>
                </c:pt>
                <c:pt idx="42">
                  <c:v>2003 - Jul</c:v>
                </c:pt>
                <c:pt idx="43">
                  <c:v>2003 - Aug</c:v>
                </c:pt>
                <c:pt idx="44">
                  <c:v>2003 - Sep</c:v>
                </c:pt>
                <c:pt idx="45">
                  <c:v>2003 - Oct</c:v>
                </c:pt>
                <c:pt idx="46">
                  <c:v>2003 - Nov</c:v>
                </c:pt>
                <c:pt idx="47">
                  <c:v>2003 - Dec</c:v>
                </c:pt>
                <c:pt idx="48">
                  <c:v>2004 - Jan</c:v>
                </c:pt>
                <c:pt idx="49">
                  <c:v>2004 - Feb</c:v>
                </c:pt>
                <c:pt idx="50">
                  <c:v>2004 - Mar</c:v>
                </c:pt>
                <c:pt idx="51">
                  <c:v>2004 - Apr</c:v>
                </c:pt>
                <c:pt idx="52">
                  <c:v>2004 - May</c:v>
                </c:pt>
                <c:pt idx="53">
                  <c:v>2004 - Jun</c:v>
                </c:pt>
                <c:pt idx="54">
                  <c:v>2004 - Jul</c:v>
                </c:pt>
                <c:pt idx="55">
                  <c:v>2004 - Aug</c:v>
                </c:pt>
                <c:pt idx="56">
                  <c:v>2004 - Sep</c:v>
                </c:pt>
                <c:pt idx="57">
                  <c:v>2004 - Oct</c:v>
                </c:pt>
                <c:pt idx="58">
                  <c:v>2004 - Nov</c:v>
                </c:pt>
                <c:pt idx="59">
                  <c:v>2004 - Dec</c:v>
                </c:pt>
                <c:pt idx="60">
                  <c:v>2005 - Jan</c:v>
                </c:pt>
                <c:pt idx="61">
                  <c:v>2005 - Feb</c:v>
                </c:pt>
                <c:pt idx="62">
                  <c:v>2005 - Mar</c:v>
                </c:pt>
                <c:pt idx="63">
                  <c:v>2005 - Apr</c:v>
                </c:pt>
                <c:pt idx="64">
                  <c:v>2005 - May</c:v>
                </c:pt>
                <c:pt idx="65">
                  <c:v>2005 - Jun</c:v>
                </c:pt>
                <c:pt idx="66">
                  <c:v>2005 - Jul</c:v>
                </c:pt>
                <c:pt idx="67">
                  <c:v>2005 - Aug</c:v>
                </c:pt>
                <c:pt idx="68">
                  <c:v>2005 - Sep</c:v>
                </c:pt>
                <c:pt idx="69">
                  <c:v>2005 - Oct</c:v>
                </c:pt>
                <c:pt idx="70">
                  <c:v>2005 - Nov</c:v>
                </c:pt>
                <c:pt idx="71">
                  <c:v>2005 - Dec</c:v>
                </c:pt>
                <c:pt idx="72">
                  <c:v>2006 - Jan</c:v>
                </c:pt>
                <c:pt idx="73">
                  <c:v>2006 - Feb</c:v>
                </c:pt>
                <c:pt idx="74">
                  <c:v>2006 - Mar</c:v>
                </c:pt>
                <c:pt idx="75">
                  <c:v>2006 - Apr</c:v>
                </c:pt>
                <c:pt idx="76">
                  <c:v>2006 - May</c:v>
                </c:pt>
                <c:pt idx="77">
                  <c:v>2006 - Jun</c:v>
                </c:pt>
                <c:pt idx="78">
                  <c:v>2006 - Jul</c:v>
                </c:pt>
                <c:pt idx="79">
                  <c:v>2006 - Aug</c:v>
                </c:pt>
                <c:pt idx="80">
                  <c:v>2006 - Sep</c:v>
                </c:pt>
                <c:pt idx="81">
                  <c:v>2006 - Oct</c:v>
                </c:pt>
                <c:pt idx="82">
                  <c:v>2006 - Nov</c:v>
                </c:pt>
                <c:pt idx="83">
                  <c:v>2006 - Dec</c:v>
                </c:pt>
                <c:pt idx="84">
                  <c:v>2007 - Jan</c:v>
                </c:pt>
                <c:pt idx="85">
                  <c:v>2007 - Feb</c:v>
                </c:pt>
                <c:pt idx="86">
                  <c:v>2007 - Mar</c:v>
                </c:pt>
                <c:pt idx="87">
                  <c:v>2007 - Apr</c:v>
                </c:pt>
                <c:pt idx="88">
                  <c:v>2007 - May</c:v>
                </c:pt>
                <c:pt idx="89">
                  <c:v>2007 - Jun</c:v>
                </c:pt>
                <c:pt idx="90">
                  <c:v>2007 - Jul</c:v>
                </c:pt>
                <c:pt idx="91">
                  <c:v>2007 - Aug</c:v>
                </c:pt>
                <c:pt idx="92">
                  <c:v>2007 - Sep</c:v>
                </c:pt>
                <c:pt idx="93">
                  <c:v>2007 - Oct</c:v>
                </c:pt>
                <c:pt idx="94">
                  <c:v>2007 - Nov</c:v>
                </c:pt>
                <c:pt idx="95">
                  <c:v>2007 - Dec</c:v>
                </c:pt>
                <c:pt idx="96">
                  <c:v>2008 - Jan</c:v>
                </c:pt>
                <c:pt idx="97">
                  <c:v>2008 - Feb</c:v>
                </c:pt>
                <c:pt idx="98">
                  <c:v>2008 - Mar</c:v>
                </c:pt>
                <c:pt idx="99">
                  <c:v>2008 - Apr</c:v>
                </c:pt>
                <c:pt idx="100">
                  <c:v>2008 - May</c:v>
                </c:pt>
                <c:pt idx="101">
                  <c:v>2008 - Jun</c:v>
                </c:pt>
                <c:pt idx="102">
                  <c:v>2008 - Jul</c:v>
                </c:pt>
                <c:pt idx="103">
                  <c:v>2008 - Aug</c:v>
                </c:pt>
                <c:pt idx="104">
                  <c:v>2008 - Sep</c:v>
                </c:pt>
                <c:pt idx="105">
                  <c:v>2008 - Oct</c:v>
                </c:pt>
                <c:pt idx="106">
                  <c:v>2008 - Nov</c:v>
                </c:pt>
                <c:pt idx="107">
                  <c:v>2008 - Dec</c:v>
                </c:pt>
                <c:pt idx="108">
                  <c:v>2009 - Jan</c:v>
                </c:pt>
                <c:pt idx="109">
                  <c:v>2009 - Feb</c:v>
                </c:pt>
                <c:pt idx="110">
                  <c:v>2009 - Mar</c:v>
                </c:pt>
                <c:pt idx="111">
                  <c:v>2009 - Apr</c:v>
                </c:pt>
                <c:pt idx="112">
                  <c:v>2009 - May</c:v>
                </c:pt>
                <c:pt idx="113">
                  <c:v>2009 - Jun</c:v>
                </c:pt>
                <c:pt idx="114">
                  <c:v>2009 - Jul</c:v>
                </c:pt>
                <c:pt idx="115">
                  <c:v>2009 - Aug</c:v>
                </c:pt>
                <c:pt idx="116">
                  <c:v>2009 - Sep</c:v>
                </c:pt>
                <c:pt idx="117">
                  <c:v>2009 - Oct</c:v>
                </c:pt>
                <c:pt idx="118">
                  <c:v>2009 - Nov</c:v>
                </c:pt>
                <c:pt idx="119">
                  <c:v>2009 - Dec</c:v>
                </c:pt>
                <c:pt idx="120">
                  <c:v>2010 - Jan</c:v>
                </c:pt>
                <c:pt idx="121">
                  <c:v>2010 - Feb</c:v>
                </c:pt>
                <c:pt idx="122">
                  <c:v>2010 - Mar</c:v>
                </c:pt>
                <c:pt idx="123">
                  <c:v>2010 - Apr</c:v>
                </c:pt>
                <c:pt idx="124">
                  <c:v>2010 - May</c:v>
                </c:pt>
                <c:pt idx="125">
                  <c:v>2010 - Jun</c:v>
                </c:pt>
                <c:pt idx="126">
                  <c:v>2010 - Jul</c:v>
                </c:pt>
                <c:pt idx="127">
                  <c:v>2010 - Aug</c:v>
                </c:pt>
                <c:pt idx="128">
                  <c:v>2010 - Sep</c:v>
                </c:pt>
                <c:pt idx="129">
                  <c:v>2010 - Oct</c:v>
                </c:pt>
                <c:pt idx="130">
                  <c:v>2010 - Nov</c:v>
                </c:pt>
                <c:pt idx="131">
                  <c:v>2010 - Dec</c:v>
                </c:pt>
                <c:pt idx="132">
                  <c:v>2011 - Jan</c:v>
                </c:pt>
                <c:pt idx="133">
                  <c:v>2011 - Feb</c:v>
                </c:pt>
                <c:pt idx="134">
                  <c:v>2011 - Mar</c:v>
                </c:pt>
                <c:pt idx="135">
                  <c:v>2011 - Apr</c:v>
                </c:pt>
                <c:pt idx="136">
                  <c:v>2011 - May</c:v>
                </c:pt>
                <c:pt idx="137">
                  <c:v>2011 - Jun</c:v>
                </c:pt>
                <c:pt idx="138">
                  <c:v>2011 - Jul</c:v>
                </c:pt>
                <c:pt idx="139">
                  <c:v>2011 - Aug</c:v>
                </c:pt>
                <c:pt idx="140">
                  <c:v>2011 - Sep</c:v>
                </c:pt>
                <c:pt idx="141">
                  <c:v>2011 - Oct</c:v>
                </c:pt>
                <c:pt idx="142">
                  <c:v>2011 - Nov</c:v>
                </c:pt>
                <c:pt idx="143">
                  <c:v>2011 - Dec</c:v>
                </c:pt>
                <c:pt idx="144">
                  <c:v>2012 - Jan</c:v>
                </c:pt>
                <c:pt idx="145">
                  <c:v>2012 - Feb</c:v>
                </c:pt>
                <c:pt idx="146">
                  <c:v>2012 - Mar</c:v>
                </c:pt>
                <c:pt idx="147">
                  <c:v>2012 - Apr</c:v>
                </c:pt>
                <c:pt idx="148">
                  <c:v>2012 - May</c:v>
                </c:pt>
                <c:pt idx="149">
                  <c:v>2012 - Jun</c:v>
                </c:pt>
                <c:pt idx="150">
                  <c:v>2012 - Jul</c:v>
                </c:pt>
                <c:pt idx="151">
                  <c:v>2012 - Aug</c:v>
                </c:pt>
                <c:pt idx="152">
                  <c:v>2012 - Sep</c:v>
                </c:pt>
                <c:pt idx="153">
                  <c:v>2012 - Oct</c:v>
                </c:pt>
                <c:pt idx="154">
                  <c:v>2012 - Nov</c:v>
                </c:pt>
                <c:pt idx="155">
                  <c:v>2012 - Dec</c:v>
                </c:pt>
                <c:pt idx="156">
                  <c:v>2013 - Jan</c:v>
                </c:pt>
                <c:pt idx="157">
                  <c:v>2013 - Feb</c:v>
                </c:pt>
                <c:pt idx="158">
                  <c:v>2013 - Mar</c:v>
                </c:pt>
                <c:pt idx="159">
                  <c:v>2013 - Apr</c:v>
                </c:pt>
                <c:pt idx="160">
                  <c:v>2013 - May</c:v>
                </c:pt>
                <c:pt idx="161">
                  <c:v>2013 - Jun</c:v>
                </c:pt>
                <c:pt idx="162">
                  <c:v>2013 - Jul</c:v>
                </c:pt>
                <c:pt idx="163">
                  <c:v>2013 - Aug</c:v>
                </c:pt>
                <c:pt idx="164">
                  <c:v>2013 - Sep</c:v>
                </c:pt>
                <c:pt idx="165">
                  <c:v>2013 - Oct</c:v>
                </c:pt>
                <c:pt idx="166">
                  <c:v>2013 - Nov</c:v>
                </c:pt>
                <c:pt idx="167">
                  <c:v>2013 - Dec</c:v>
                </c:pt>
                <c:pt idx="168">
                  <c:v>2014 - Jan</c:v>
                </c:pt>
                <c:pt idx="169">
                  <c:v>2014 - Feb</c:v>
                </c:pt>
                <c:pt idx="170">
                  <c:v>2014 - Mar</c:v>
                </c:pt>
                <c:pt idx="171">
                  <c:v>2014 - Apr</c:v>
                </c:pt>
                <c:pt idx="172">
                  <c:v>2014 - May</c:v>
                </c:pt>
                <c:pt idx="173">
                  <c:v>2014 - Jun</c:v>
                </c:pt>
                <c:pt idx="174">
                  <c:v>2014 - Jul</c:v>
                </c:pt>
                <c:pt idx="175">
                  <c:v>2014 - Aug</c:v>
                </c:pt>
                <c:pt idx="176">
                  <c:v>2014 - Sep</c:v>
                </c:pt>
                <c:pt idx="177">
                  <c:v>2014 - Oct</c:v>
                </c:pt>
                <c:pt idx="178">
                  <c:v>2014 - Nov</c:v>
                </c:pt>
                <c:pt idx="179">
                  <c:v>2014 - Dec</c:v>
                </c:pt>
                <c:pt idx="180">
                  <c:v>2015 - Jan</c:v>
                </c:pt>
              </c:strCache>
            </c:strRef>
          </c:cat>
          <c:val>
            <c:numRef>
              <c:f>Sheet1!$B$2:$B$182</c:f>
              <c:numCache>
                <c:formatCode>General</c:formatCode>
                <c:ptCount val="181"/>
                <c:pt idx="0">
                  <c:v>4</c:v>
                </c:pt>
                <c:pt idx="1">
                  <c:v>4.0999999999999996</c:v>
                </c:pt>
                <c:pt idx="2">
                  <c:v>4</c:v>
                </c:pt>
                <c:pt idx="3">
                  <c:v>3.8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4.0999999999999996</c:v>
                </c:pt>
                <c:pt idx="8">
                  <c:v>3.9</c:v>
                </c:pt>
                <c:pt idx="9">
                  <c:v>3.9</c:v>
                </c:pt>
                <c:pt idx="10">
                  <c:v>3.9</c:v>
                </c:pt>
                <c:pt idx="11">
                  <c:v>3.9</c:v>
                </c:pt>
                <c:pt idx="12">
                  <c:v>4.2</c:v>
                </c:pt>
                <c:pt idx="13">
                  <c:v>4.2</c:v>
                </c:pt>
                <c:pt idx="14">
                  <c:v>4.3</c:v>
                </c:pt>
                <c:pt idx="15">
                  <c:v>4.4000000000000004</c:v>
                </c:pt>
                <c:pt idx="16">
                  <c:v>4.3</c:v>
                </c:pt>
                <c:pt idx="17">
                  <c:v>4.5</c:v>
                </c:pt>
                <c:pt idx="18">
                  <c:v>4.5999999999999996</c:v>
                </c:pt>
                <c:pt idx="19">
                  <c:v>4.9000000000000004</c:v>
                </c:pt>
                <c:pt idx="20">
                  <c:v>5</c:v>
                </c:pt>
                <c:pt idx="21">
                  <c:v>5.3</c:v>
                </c:pt>
                <c:pt idx="22">
                  <c:v>5.5</c:v>
                </c:pt>
                <c:pt idx="23">
                  <c:v>5.7</c:v>
                </c:pt>
                <c:pt idx="24">
                  <c:v>5.7</c:v>
                </c:pt>
                <c:pt idx="25">
                  <c:v>5.7</c:v>
                </c:pt>
                <c:pt idx="26">
                  <c:v>5.7</c:v>
                </c:pt>
                <c:pt idx="27">
                  <c:v>5.9</c:v>
                </c:pt>
                <c:pt idx="28">
                  <c:v>5.8</c:v>
                </c:pt>
                <c:pt idx="29">
                  <c:v>5.8</c:v>
                </c:pt>
                <c:pt idx="30">
                  <c:v>5.8</c:v>
                </c:pt>
                <c:pt idx="31">
                  <c:v>5.7</c:v>
                </c:pt>
                <c:pt idx="32">
                  <c:v>5.7</c:v>
                </c:pt>
                <c:pt idx="33">
                  <c:v>5.7</c:v>
                </c:pt>
                <c:pt idx="34">
                  <c:v>5.9</c:v>
                </c:pt>
                <c:pt idx="35">
                  <c:v>6</c:v>
                </c:pt>
                <c:pt idx="36">
                  <c:v>5.8</c:v>
                </c:pt>
                <c:pt idx="37">
                  <c:v>5.9</c:v>
                </c:pt>
                <c:pt idx="38">
                  <c:v>5.9</c:v>
                </c:pt>
                <c:pt idx="39">
                  <c:v>6</c:v>
                </c:pt>
                <c:pt idx="40">
                  <c:v>6.1</c:v>
                </c:pt>
                <c:pt idx="41">
                  <c:v>6.3</c:v>
                </c:pt>
                <c:pt idx="42">
                  <c:v>6.2</c:v>
                </c:pt>
                <c:pt idx="43">
                  <c:v>6.1</c:v>
                </c:pt>
                <c:pt idx="44">
                  <c:v>6.1</c:v>
                </c:pt>
                <c:pt idx="45">
                  <c:v>6</c:v>
                </c:pt>
                <c:pt idx="46">
                  <c:v>5.8</c:v>
                </c:pt>
                <c:pt idx="47">
                  <c:v>5.7</c:v>
                </c:pt>
                <c:pt idx="48">
                  <c:v>5.7</c:v>
                </c:pt>
                <c:pt idx="49">
                  <c:v>5.6</c:v>
                </c:pt>
                <c:pt idx="50">
                  <c:v>5.8</c:v>
                </c:pt>
                <c:pt idx="51">
                  <c:v>5.6</c:v>
                </c:pt>
                <c:pt idx="52">
                  <c:v>5.6</c:v>
                </c:pt>
                <c:pt idx="53">
                  <c:v>5.6</c:v>
                </c:pt>
                <c:pt idx="54">
                  <c:v>5.5</c:v>
                </c:pt>
                <c:pt idx="55">
                  <c:v>5.4</c:v>
                </c:pt>
                <c:pt idx="56">
                  <c:v>5.4</c:v>
                </c:pt>
                <c:pt idx="57">
                  <c:v>5.5</c:v>
                </c:pt>
                <c:pt idx="58">
                  <c:v>5.4</c:v>
                </c:pt>
                <c:pt idx="59">
                  <c:v>5.4</c:v>
                </c:pt>
                <c:pt idx="60">
                  <c:v>5.3</c:v>
                </c:pt>
                <c:pt idx="61">
                  <c:v>5.4</c:v>
                </c:pt>
                <c:pt idx="62">
                  <c:v>5.2</c:v>
                </c:pt>
                <c:pt idx="63">
                  <c:v>5.2</c:v>
                </c:pt>
                <c:pt idx="64">
                  <c:v>5.0999999999999996</c:v>
                </c:pt>
                <c:pt idx="65">
                  <c:v>5</c:v>
                </c:pt>
                <c:pt idx="66">
                  <c:v>5</c:v>
                </c:pt>
                <c:pt idx="67">
                  <c:v>4.9000000000000004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4.9000000000000004</c:v>
                </c:pt>
                <c:pt idx="72">
                  <c:v>4.7</c:v>
                </c:pt>
                <c:pt idx="73">
                  <c:v>4.8</c:v>
                </c:pt>
                <c:pt idx="74">
                  <c:v>4.7</c:v>
                </c:pt>
                <c:pt idx="75">
                  <c:v>4.7</c:v>
                </c:pt>
                <c:pt idx="76">
                  <c:v>4.5999999999999996</c:v>
                </c:pt>
                <c:pt idx="77">
                  <c:v>4.5999999999999996</c:v>
                </c:pt>
                <c:pt idx="78">
                  <c:v>4.7</c:v>
                </c:pt>
                <c:pt idx="79">
                  <c:v>4.7</c:v>
                </c:pt>
                <c:pt idx="80">
                  <c:v>4.5</c:v>
                </c:pt>
                <c:pt idx="81">
                  <c:v>4.4000000000000004</c:v>
                </c:pt>
                <c:pt idx="82">
                  <c:v>4.5</c:v>
                </c:pt>
                <c:pt idx="83">
                  <c:v>4.4000000000000004</c:v>
                </c:pt>
                <c:pt idx="84">
                  <c:v>4.5999999999999996</c:v>
                </c:pt>
                <c:pt idx="85">
                  <c:v>4.5</c:v>
                </c:pt>
                <c:pt idx="86">
                  <c:v>4.4000000000000004</c:v>
                </c:pt>
                <c:pt idx="87">
                  <c:v>4.5</c:v>
                </c:pt>
                <c:pt idx="88">
                  <c:v>4.4000000000000004</c:v>
                </c:pt>
                <c:pt idx="89">
                  <c:v>4.5999999999999996</c:v>
                </c:pt>
                <c:pt idx="90">
                  <c:v>4.7</c:v>
                </c:pt>
                <c:pt idx="91">
                  <c:v>4.5999999999999996</c:v>
                </c:pt>
                <c:pt idx="92">
                  <c:v>4.7</c:v>
                </c:pt>
                <c:pt idx="93">
                  <c:v>4.7</c:v>
                </c:pt>
                <c:pt idx="94">
                  <c:v>4.7</c:v>
                </c:pt>
                <c:pt idx="95">
                  <c:v>5</c:v>
                </c:pt>
                <c:pt idx="96">
                  <c:v>5</c:v>
                </c:pt>
                <c:pt idx="97">
                  <c:v>4.9000000000000004</c:v>
                </c:pt>
                <c:pt idx="98">
                  <c:v>5.0999999999999996</c:v>
                </c:pt>
                <c:pt idx="99">
                  <c:v>5</c:v>
                </c:pt>
                <c:pt idx="100">
                  <c:v>5.4</c:v>
                </c:pt>
                <c:pt idx="101">
                  <c:v>5.6</c:v>
                </c:pt>
                <c:pt idx="102">
                  <c:v>5.8</c:v>
                </c:pt>
                <c:pt idx="103">
                  <c:v>6.1</c:v>
                </c:pt>
                <c:pt idx="104">
                  <c:v>6.1</c:v>
                </c:pt>
                <c:pt idx="105">
                  <c:v>6.5</c:v>
                </c:pt>
                <c:pt idx="106">
                  <c:v>6.8</c:v>
                </c:pt>
                <c:pt idx="107">
                  <c:v>7.3</c:v>
                </c:pt>
                <c:pt idx="108">
                  <c:v>7.8</c:v>
                </c:pt>
                <c:pt idx="109">
                  <c:v>8.3000000000000007</c:v>
                </c:pt>
                <c:pt idx="110">
                  <c:v>8.6999999999999993</c:v>
                </c:pt>
                <c:pt idx="111">
                  <c:v>9</c:v>
                </c:pt>
                <c:pt idx="112">
                  <c:v>9.4</c:v>
                </c:pt>
                <c:pt idx="113">
                  <c:v>9.5</c:v>
                </c:pt>
                <c:pt idx="114">
                  <c:v>9.5</c:v>
                </c:pt>
                <c:pt idx="115">
                  <c:v>9.6</c:v>
                </c:pt>
                <c:pt idx="116">
                  <c:v>9.8000000000000007</c:v>
                </c:pt>
                <c:pt idx="117">
                  <c:v>10</c:v>
                </c:pt>
                <c:pt idx="118">
                  <c:v>9.9</c:v>
                </c:pt>
                <c:pt idx="119">
                  <c:v>9.9</c:v>
                </c:pt>
                <c:pt idx="120">
                  <c:v>9.8000000000000007</c:v>
                </c:pt>
                <c:pt idx="121">
                  <c:v>9.8000000000000007</c:v>
                </c:pt>
                <c:pt idx="122">
                  <c:v>9.9</c:v>
                </c:pt>
                <c:pt idx="123">
                  <c:v>9.9</c:v>
                </c:pt>
                <c:pt idx="124">
                  <c:v>9.6</c:v>
                </c:pt>
                <c:pt idx="125">
                  <c:v>9.4</c:v>
                </c:pt>
                <c:pt idx="126">
                  <c:v>9.5</c:v>
                </c:pt>
                <c:pt idx="127">
                  <c:v>9.5</c:v>
                </c:pt>
                <c:pt idx="128">
                  <c:v>9.5</c:v>
                </c:pt>
                <c:pt idx="129">
                  <c:v>9.5</c:v>
                </c:pt>
                <c:pt idx="130">
                  <c:v>9.8000000000000007</c:v>
                </c:pt>
                <c:pt idx="131">
                  <c:v>9.3000000000000007</c:v>
                </c:pt>
                <c:pt idx="132">
                  <c:v>9.1</c:v>
                </c:pt>
                <c:pt idx="133">
                  <c:v>9</c:v>
                </c:pt>
                <c:pt idx="134">
                  <c:v>8.9</c:v>
                </c:pt>
                <c:pt idx="135">
                  <c:v>9</c:v>
                </c:pt>
                <c:pt idx="136">
                  <c:v>9</c:v>
                </c:pt>
                <c:pt idx="137">
                  <c:v>9.1</c:v>
                </c:pt>
                <c:pt idx="138">
                  <c:v>9</c:v>
                </c:pt>
                <c:pt idx="139">
                  <c:v>9</c:v>
                </c:pt>
                <c:pt idx="140">
                  <c:v>9</c:v>
                </c:pt>
                <c:pt idx="141">
                  <c:v>8.9</c:v>
                </c:pt>
                <c:pt idx="142">
                  <c:v>8.6</c:v>
                </c:pt>
                <c:pt idx="143">
                  <c:v>8.5</c:v>
                </c:pt>
                <c:pt idx="144">
                  <c:v>8.3000000000000007</c:v>
                </c:pt>
                <c:pt idx="145">
                  <c:v>8.3000000000000007</c:v>
                </c:pt>
                <c:pt idx="146">
                  <c:v>8.1999999999999993</c:v>
                </c:pt>
                <c:pt idx="147">
                  <c:v>8.1</c:v>
                </c:pt>
                <c:pt idx="148">
                  <c:v>8.1999999999999993</c:v>
                </c:pt>
                <c:pt idx="149">
                  <c:v>8.1999999999999993</c:v>
                </c:pt>
                <c:pt idx="150">
                  <c:v>8.1999999999999993</c:v>
                </c:pt>
                <c:pt idx="151">
                  <c:v>8.1</c:v>
                </c:pt>
                <c:pt idx="152">
                  <c:v>7.8</c:v>
                </c:pt>
                <c:pt idx="153">
                  <c:v>7.9</c:v>
                </c:pt>
                <c:pt idx="154">
                  <c:v>7.8</c:v>
                </c:pt>
                <c:pt idx="155">
                  <c:v>7.8</c:v>
                </c:pt>
                <c:pt idx="156">
                  <c:v>7.9</c:v>
                </c:pt>
                <c:pt idx="157">
                  <c:v>7.7</c:v>
                </c:pt>
                <c:pt idx="158">
                  <c:v>7.5</c:v>
                </c:pt>
                <c:pt idx="159">
                  <c:v>7.5</c:v>
                </c:pt>
                <c:pt idx="160">
                  <c:v>7.5</c:v>
                </c:pt>
                <c:pt idx="161">
                  <c:v>7.5</c:v>
                </c:pt>
                <c:pt idx="162">
                  <c:v>7.3</c:v>
                </c:pt>
                <c:pt idx="163">
                  <c:v>7.2</c:v>
                </c:pt>
                <c:pt idx="164">
                  <c:v>7.2</c:v>
                </c:pt>
                <c:pt idx="165">
                  <c:v>7.2</c:v>
                </c:pt>
                <c:pt idx="166">
                  <c:v>7</c:v>
                </c:pt>
                <c:pt idx="167">
                  <c:v>6.7</c:v>
                </c:pt>
                <c:pt idx="168">
                  <c:v>6.6</c:v>
                </c:pt>
                <c:pt idx="169">
                  <c:v>6.7</c:v>
                </c:pt>
                <c:pt idx="170">
                  <c:v>6.7</c:v>
                </c:pt>
                <c:pt idx="171">
                  <c:v>6.3</c:v>
                </c:pt>
                <c:pt idx="172">
                  <c:v>6.3</c:v>
                </c:pt>
                <c:pt idx="173">
                  <c:v>6.1</c:v>
                </c:pt>
                <c:pt idx="174">
                  <c:v>6.2</c:v>
                </c:pt>
                <c:pt idx="175">
                  <c:v>6.1</c:v>
                </c:pt>
                <c:pt idx="176">
                  <c:v>5.9</c:v>
                </c:pt>
                <c:pt idx="177">
                  <c:v>5.7</c:v>
                </c:pt>
                <c:pt idx="178">
                  <c:v>5.8</c:v>
                </c:pt>
                <c:pt idx="179">
                  <c:v>5.6</c:v>
                </c:pt>
                <c:pt idx="180">
                  <c:v>5.7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041856"/>
        <c:axId val="38055936"/>
      </c:lineChart>
      <c:catAx>
        <c:axId val="38041856"/>
        <c:scaling>
          <c:orientation val="minMax"/>
        </c:scaling>
        <c:delete val="0"/>
        <c:axPos val="b"/>
        <c:majorTickMark val="out"/>
        <c:minorTickMark val="none"/>
        <c:tickLblPos val="nextTo"/>
        <c:crossAx val="38055936"/>
        <c:crosses val="autoZero"/>
        <c:auto val="1"/>
        <c:lblAlgn val="ctr"/>
        <c:lblOffset val="100"/>
        <c:tickLblSkip val="6"/>
        <c:noMultiLvlLbl val="0"/>
      </c:catAx>
      <c:valAx>
        <c:axId val="38055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041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Sheet1!$A$2:$A$181</c:f>
              <c:strCache>
                <c:ptCount val="180"/>
                <c:pt idx="0">
                  <c:v>2000 - Jan</c:v>
                </c:pt>
                <c:pt idx="1">
                  <c:v>2000 - Feb</c:v>
                </c:pt>
                <c:pt idx="2">
                  <c:v>2000 - Mar</c:v>
                </c:pt>
                <c:pt idx="3">
                  <c:v>2000 - Apr</c:v>
                </c:pt>
                <c:pt idx="4">
                  <c:v>2000 - May</c:v>
                </c:pt>
                <c:pt idx="5">
                  <c:v>2000 - Jun</c:v>
                </c:pt>
                <c:pt idx="6">
                  <c:v>2000 - Jul</c:v>
                </c:pt>
                <c:pt idx="7">
                  <c:v>2000 - Aug</c:v>
                </c:pt>
                <c:pt idx="8">
                  <c:v>2000 - Sep</c:v>
                </c:pt>
                <c:pt idx="9">
                  <c:v>2000 - Oct</c:v>
                </c:pt>
                <c:pt idx="10">
                  <c:v>2000 - Nov</c:v>
                </c:pt>
                <c:pt idx="11">
                  <c:v>2000 - Dec</c:v>
                </c:pt>
                <c:pt idx="12">
                  <c:v>2001 - Jan</c:v>
                </c:pt>
                <c:pt idx="13">
                  <c:v>2001 - Feb</c:v>
                </c:pt>
                <c:pt idx="14">
                  <c:v>2001 - Mar</c:v>
                </c:pt>
                <c:pt idx="15">
                  <c:v>2001 - Apr</c:v>
                </c:pt>
                <c:pt idx="16">
                  <c:v>2001 - May</c:v>
                </c:pt>
                <c:pt idx="17">
                  <c:v>2001 - Jun</c:v>
                </c:pt>
                <c:pt idx="18">
                  <c:v>2001 - Jul</c:v>
                </c:pt>
                <c:pt idx="19">
                  <c:v>2001 - Aug</c:v>
                </c:pt>
                <c:pt idx="20">
                  <c:v>2001 - Sep</c:v>
                </c:pt>
                <c:pt idx="21">
                  <c:v>2001 - Oct</c:v>
                </c:pt>
                <c:pt idx="22">
                  <c:v>2001 - Nov</c:v>
                </c:pt>
                <c:pt idx="23">
                  <c:v>2001 - Dec</c:v>
                </c:pt>
                <c:pt idx="24">
                  <c:v>2002 - Jan</c:v>
                </c:pt>
                <c:pt idx="25">
                  <c:v>2002 - Feb</c:v>
                </c:pt>
                <c:pt idx="26">
                  <c:v>2002 - Mar</c:v>
                </c:pt>
                <c:pt idx="27">
                  <c:v>2002 - Apr</c:v>
                </c:pt>
                <c:pt idx="28">
                  <c:v>2002 - May</c:v>
                </c:pt>
                <c:pt idx="29">
                  <c:v>2002 - Jun</c:v>
                </c:pt>
                <c:pt idx="30">
                  <c:v>2002 - Jul</c:v>
                </c:pt>
                <c:pt idx="31">
                  <c:v>2002 - Aug</c:v>
                </c:pt>
                <c:pt idx="32">
                  <c:v>2002 - Sep</c:v>
                </c:pt>
                <c:pt idx="33">
                  <c:v>2002 - Oct</c:v>
                </c:pt>
                <c:pt idx="34">
                  <c:v>2002 - Nov</c:v>
                </c:pt>
                <c:pt idx="35">
                  <c:v>2002 - Dec</c:v>
                </c:pt>
                <c:pt idx="36">
                  <c:v>2003 - Jan</c:v>
                </c:pt>
                <c:pt idx="37">
                  <c:v>2003 - Feb</c:v>
                </c:pt>
                <c:pt idx="38">
                  <c:v>2003 - Mar</c:v>
                </c:pt>
                <c:pt idx="39">
                  <c:v>2003 - Apr</c:v>
                </c:pt>
                <c:pt idx="40">
                  <c:v>2003 - May</c:v>
                </c:pt>
                <c:pt idx="41">
                  <c:v>2003 - Jun</c:v>
                </c:pt>
                <c:pt idx="42">
                  <c:v>2003 - Jul</c:v>
                </c:pt>
                <c:pt idx="43">
                  <c:v>2003 - Aug</c:v>
                </c:pt>
                <c:pt idx="44">
                  <c:v>2003 - Sep</c:v>
                </c:pt>
                <c:pt idx="45">
                  <c:v>2003 - Oct</c:v>
                </c:pt>
                <c:pt idx="46">
                  <c:v>2003 - Nov</c:v>
                </c:pt>
                <c:pt idx="47">
                  <c:v>2003 - Dec</c:v>
                </c:pt>
                <c:pt idx="48">
                  <c:v>2004 - Jan</c:v>
                </c:pt>
                <c:pt idx="49">
                  <c:v>2004 - Feb</c:v>
                </c:pt>
                <c:pt idx="50">
                  <c:v>2004 - Mar</c:v>
                </c:pt>
                <c:pt idx="51">
                  <c:v>2004 - Apr</c:v>
                </c:pt>
                <c:pt idx="52">
                  <c:v>2004 - May</c:v>
                </c:pt>
                <c:pt idx="53">
                  <c:v>2004 - Jun</c:v>
                </c:pt>
                <c:pt idx="54">
                  <c:v>2004 - Jul</c:v>
                </c:pt>
                <c:pt idx="55">
                  <c:v>2004 - Aug</c:v>
                </c:pt>
                <c:pt idx="56">
                  <c:v>2004 - Sep</c:v>
                </c:pt>
                <c:pt idx="57">
                  <c:v>2004 - Oct</c:v>
                </c:pt>
                <c:pt idx="58">
                  <c:v>2004 - Nov</c:v>
                </c:pt>
                <c:pt idx="59">
                  <c:v>2004 - Dec</c:v>
                </c:pt>
                <c:pt idx="60">
                  <c:v>2005 - Jan</c:v>
                </c:pt>
                <c:pt idx="61">
                  <c:v>2005 - Feb</c:v>
                </c:pt>
                <c:pt idx="62">
                  <c:v>2005 - Mar</c:v>
                </c:pt>
                <c:pt idx="63">
                  <c:v>2005 - Apr</c:v>
                </c:pt>
                <c:pt idx="64">
                  <c:v>2005 - May</c:v>
                </c:pt>
                <c:pt idx="65">
                  <c:v>2005 - Jun</c:v>
                </c:pt>
                <c:pt idx="66">
                  <c:v>2005 - Jul</c:v>
                </c:pt>
                <c:pt idx="67">
                  <c:v>2005 - Aug</c:v>
                </c:pt>
                <c:pt idx="68">
                  <c:v>2005 - Sep</c:v>
                </c:pt>
                <c:pt idx="69">
                  <c:v>2005 - Oct</c:v>
                </c:pt>
                <c:pt idx="70">
                  <c:v>2005 - Nov</c:v>
                </c:pt>
                <c:pt idx="71">
                  <c:v>2005 - Dec</c:v>
                </c:pt>
                <c:pt idx="72">
                  <c:v>2006 - Jan</c:v>
                </c:pt>
                <c:pt idx="73">
                  <c:v>2006 - Feb</c:v>
                </c:pt>
                <c:pt idx="74">
                  <c:v>2006 - Mar</c:v>
                </c:pt>
                <c:pt idx="75">
                  <c:v>2006 - Apr</c:v>
                </c:pt>
                <c:pt idx="76">
                  <c:v>2006 - May</c:v>
                </c:pt>
                <c:pt idx="77">
                  <c:v>2006 - Jun</c:v>
                </c:pt>
                <c:pt idx="78">
                  <c:v>2006 - Jul</c:v>
                </c:pt>
                <c:pt idx="79">
                  <c:v>2006 - Aug</c:v>
                </c:pt>
                <c:pt idx="80">
                  <c:v>2006 - Sep</c:v>
                </c:pt>
                <c:pt idx="81">
                  <c:v>2006 - Oct</c:v>
                </c:pt>
                <c:pt idx="82">
                  <c:v>2006 - Nov</c:v>
                </c:pt>
                <c:pt idx="83">
                  <c:v>2006 - Dec</c:v>
                </c:pt>
                <c:pt idx="84">
                  <c:v>2007 - Jan</c:v>
                </c:pt>
                <c:pt idx="85">
                  <c:v>2007 - Feb</c:v>
                </c:pt>
                <c:pt idx="86">
                  <c:v>2007 - Mar</c:v>
                </c:pt>
                <c:pt idx="87">
                  <c:v>2007 - Apr</c:v>
                </c:pt>
                <c:pt idx="88">
                  <c:v>2007 - May</c:v>
                </c:pt>
                <c:pt idx="89">
                  <c:v>2007 - Jun</c:v>
                </c:pt>
                <c:pt idx="90">
                  <c:v>2007 - Jul</c:v>
                </c:pt>
                <c:pt idx="91">
                  <c:v>2007 - Aug</c:v>
                </c:pt>
                <c:pt idx="92">
                  <c:v>2007 - Sep</c:v>
                </c:pt>
                <c:pt idx="93">
                  <c:v>2007 - Oct</c:v>
                </c:pt>
                <c:pt idx="94">
                  <c:v>2007 - Nov</c:v>
                </c:pt>
                <c:pt idx="95">
                  <c:v>2007 - Dec</c:v>
                </c:pt>
                <c:pt idx="96">
                  <c:v>2008 - Jan</c:v>
                </c:pt>
                <c:pt idx="97">
                  <c:v>2008 - Feb</c:v>
                </c:pt>
                <c:pt idx="98">
                  <c:v>2008 - Mar</c:v>
                </c:pt>
                <c:pt idx="99">
                  <c:v>2008 - Apr</c:v>
                </c:pt>
                <c:pt idx="100">
                  <c:v>2008 - May</c:v>
                </c:pt>
                <c:pt idx="101">
                  <c:v>2008 - Jun</c:v>
                </c:pt>
                <c:pt idx="102">
                  <c:v>2008 - Jul</c:v>
                </c:pt>
                <c:pt idx="103">
                  <c:v>2008 - Aug</c:v>
                </c:pt>
                <c:pt idx="104">
                  <c:v>2008 - Sep</c:v>
                </c:pt>
                <c:pt idx="105">
                  <c:v>2008 - Oct</c:v>
                </c:pt>
                <c:pt idx="106">
                  <c:v>2008 - Nov</c:v>
                </c:pt>
                <c:pt idx="107">
                  <c:v>2008 - Dec</c:v>
                </c:pt>
                <c:pt idx="108">
                  <c:v>2009 - Jan</c:v>
                </c:pt>
                <c:pt idx="109">
                  <c:v>2009 - Feb</c:v>
                </c:pt>
                <c:pt idx="110">
                  <c:v>2009 - Mar</c:v>
                </c:pt>
                <c:pt idx="111">
                  <c:v>2009 - Apr</c:v>
                </c:pt>
                <c:pt idx="112">
                  <c:v>2009 - May</c:v>
                </c:pt>
                <c:pt idx="113">
                  <c:v>2009 - Jun</c:v>
                </c:pt>
                <c:pt idx="114">
                  <c:v>2009 - Jul</c:v>
                </c:pt>
                <c:pt idx="115">
                  <c:v>2009 - Aug</c:v>
                </c:pt>
                <c:pt idx="116">
                  <c:v>2009 - Sep</c:v>
                </c:pt>
                <c:pt idx="117">
                  <c:v>2009 - Oct</c:v>
                </c:pt>
                <c:pt idx="118">
                  <c:v>2009 - Nov</c:v>
                </c:pt>
                <c:pt idx="119">
                  <c:v>2009 - Dec</c:v>
                </c:pt>
                <c:pt idx="120">
                  <c:v>2010 - Jan</c:v>
                </c:pt>
                <c:pt idx="121">
                  <c:v>2010 - Feb</c:v>
                </c:pt>
                <c:pt idx="122">
                  <c:v>2010 - Mar</c:v>
                </c:pt>
                <c:pt idx="123">
                  <c:v>2010 - Apr</c:v>
                </c:pt>
                <c:pt idx="124">
                  <c:v>2010 - May</c:v>
                </c:pt>
                <c:pt idx="125">
                  <c:v>2010 - Jun</c:v>
                </c:pt>
                <c:pt idx="126">
                  <c:v>2010 - Jul</c:v>
                </c:pt>
                <c:pt idx="127">
                  <c:v>2010 - Aug</c:v>
                </c:pt>
                <c:pt idx="128">
                  <c:v>2010 - Sep</c:v>
                </c:pt>
                <c:pt idx="129">
                  <c:v>2010 - Oct</c:v>
                </c:pt>
                <c:pt idx="130">
                  <c:v>2010 - Nov</c:v>
                </c:pt>
                <c:pt idx="131">
                  <c:v>2010 - Dec</c:v>
                </c:pt>
                <c:pt idx="132">
                  <c:v>2011 - Jan</c:v>
                </c:pt>
                <c:pt idx="133">
                  <c:v>2011 - Feb</c:v>
                </c:pt>
                <c:pt idx="134">
                  <c:v>2011 - Mar</c:v>
                </c:pt>
                <c:pt idx="135">
                  <c:v>2011 - Apr</c:v>
                </c:pt>
                <c:pt idx="136">
                  <c:v>2011 - May</c:v>
                </c:pt>
                <c:pt idx="137">
                  <c:v>2011 - Jun</c:v>
                </c:pt>
                <c:pt idx="138">
                  <c:v>2011 - Jul</c:v>
                </c:pt>
                <c:pt idx="139">
                  <c:v>2011 - Aug</c:v>
                </c:pt>
                <c:pt idx="140">
                  <c:v>2011 - Sep</c:v>
                </c:pt>
                <c:pt idx="141">
                  <c:v>2011 - Oct</c:v>
                </c:pt>
                <c:pt idx="142">
                  <c:v>2011 - Nov</c:v>
                </c:pt>
                <c:pt idx="143">
                  <c:v>2011 - Dec</c:v>
                </c:pt>
                <c:pt idx="144">
                  <c:v>2012 - Jan</c:v>
                </c:pt>
                <c:pt idx="145">
                  <c:v>2012 - Feb</c:v>
                </c:pt>
                <c:pt idx="146">
                  <c:v>2012 - Mar</c:v>
                </c:pt>
                <c:pt idx="147">
                  <c:v>2012 - Apr</c:v>
                </c:pt>
                <c:pt idx="148">
                  <c:v>2012 - May</c:v>
                </c:pt>
                <c:pt idx="149">
                  <c:v>2012 - Jun</c:v>
                </c:pt>
                <c:pt idx="150">
                  <c:v>2012 - Jul</c:v>
                </c:pt>
                <c:pt idx="151">
                  <c:v>2012 - Aug</c:v>
                </c:pt>
                <c:pt idx="152">
                  <c:v>2012 - Sep</c:v>
                </c:pt>
                <c:pt idx="153">
                  <c:v>2012 - Oct</c:v>
                </c:pt>
                <c:pt idx="154">
                  <c:v>2012 - Nov</c:v>
                </c:pt>
                <c:pt idx="155">
                  <c:v>2012 - Dec</c:v>
                </c:pt>
                <c:pt idx="156">
                  <c:v>2013 - Jan</c:v>
                </c:pt>
                <c:pt idx="157">
                  <c:v>2013 - Feb</c:v>
                </c:pt>
                <c:pt idx="158">
                  <c:v>2013 - Mar</c:v>
                </c:pt>
                <c:pt idx="159">
                  <c:v>2013 - Apr</c:v>
                </c:pt>
                <c:pt idx="160">
                  <c:v>2013 - May</c:v>
                </c:pt>
                <c:pt idx="161">
                  <c:v>2013 - Jun</c:v>
                </c:pt>
                <c:pt idx="162">
                  <c:v>2013 - Jul</c:v>
                </c:pt>
                <c:pt idx="163">
                  <c:v>2013 - Aug</c:v>
                </c:pt>
                <c:pt idx="164">
                  <c:v>2013 - Sep</c:v>
                </c:pt>
                <c:pt idx="165">
                  <c:v>2013 - Oct</c:v>
                </c:pt>
                <c:pt idx="166">
                  <c:v>2013 - Nov</c:v>
                </c:pt>
                <c:pt idx="167">
                  <c:v>2013 - Dec</c:v>
                </c:pt>
                <c:pt idx="168">
                  <c:v>2014 - Jan</c:v>
                </c:pt>
                <c:pt idx="169">
                  <c:v>2014 - Feb</c:v>
                </c:pt>
                <c:pt idx="170">
                  <c:v>2014 - Mar</c:v>
                </c:pt>
                <c:pt idx="171">
                  <c:v>2014 - Apr</c:v>
                </c:pt>
                <c:pt idx="172">
                  <c:v>2014 - May</c:v>
                </c:pt>
                <c:pt idx="173">
                  <c:v>2014 - Jun</c:v>
                </c:pt>
                <c:pt idx="174">
                  <c:v>2014 - Jul</c:v>
                </c:pt>
                <c:pt idx="175">
                  <c:v>2014 - Aug</c:v>
                </c:pt>
                <c:pt idx="176">
                  <c:v>2014 - Sep</c:v>
                </c:pt>
                <c:pt idx="177">
                  <c:v>2014 - Oct</c:v>
                </c:pt>
                <c:pt idx="178">
                  <c:v>2014 - Nov</c:v>
                </c:pt>
                <c:pt idx="179">
                  <c:v>2014 - Dec</c:v>
                </c:pt>
              </c:strCache>
            </c:strRef>
          </c:cat>
          <c:val>
            <c:numRef>
              <c:f>Sheet1!$B$2:$B$181</c:f>
              <c:numCache>
                <c:formatCode>General</c:formatCode>
                <c:ptCount val="180"/>
                <c:pt idx="0">
                  <c:v>131.19999999999999</c:v>
                </c:pt>
                <c:pt idx="1">
                  <c:v>130.9</c:v>
                </c:pt>
                <c:pt idx="2">
                  <c:v>133.1</c:v>
                </c:pt>
                <c:pt idx="3">
                  <c:v>131.80000000000001</c:v>
                </c:pt>
                <c:pt idx="4">
                  <c:v>131.80000000000001</c:v>
                </c:pt>
                <c:pt idx="5">
                  <c:v>133.80000000000001</c:v>
                </c:pt>
                <c:pt idx="6">
                  <c:v>131.19999999999999</c:v>
                </c:pt>
                <c:pt idx="7">
                  <c:v>132</c:v>
                </c:pt>
                <c:pt idx="8">
                  <c:v>133.1</c:v>
                </c:pt>
                <c:pt idx="9">
                  <c:v>135.69999999999999</c:v>
                </c:pt>
                <c:pt idx="10">
                  <c:v>136.6</c:v>
                </c:pt>
                <c:pt idx="11">
                  <c:v>136.6</c:v>
                </c:pt>
                <c:pt idx="12">
                  <c:v>133.5</c:v>
                </c:pt>
                <c:pt idx="13">
                  <c:v>133.19999999999999</c:v>
                </c:pt>
                <c:pt idx="14">
                  <c:v>133.5</c:v>
                </c:pt>
                <c:pt idx="15">
                  <c:v>134.30000000000001</c:v>
                </c:pt>
                <c:pt idx="16">
                  <c:v>133.9</c:v>
                </c:pt>
                <c:pt idx="17">
                  <c:v>135.1</c:v>
                </c:pt>
                <c:pt idx="18">
                  <c:v>130.4</c:v>
                </c:pt>
                <c:pt idx="19">
                  <c:v>131.19999999999999</c:v>
                </c:pt>
                <c:pt idx="20">
                  <c:v>132.1</c:v>
                </c:pt>
                <c:pt idx="21">
                  <c:v>133.69999999999999</c:v>
                </c:pt>
                <c:pt idx="22">
                  <c:v>134.5</c:v>
                </c:pt>
                <c:pt idx="23">
                  <c:v>133.19999999999999</c:v>
                </c:pt>
                <c:pt idx="24">
                  <c:v>130.6</c:v>
                </c:pt>
                <c:pt idx="25">
                  <c:v>130.30000000000001</c:v>
                </c:pt>
                <c:pt idx="26">
                  <c:v>131.1</c:v>
                </c:pt>
                <c:pt idx="27">
                  <c:v>132</c:v>
                </c:pt>
                <c:pt idx="28">
                  <c:v>132.19999999999999</c:v>
                </c:pt>
                <c:pt idx="29">
                  <c:v>132.69999999999999</c:v>
                </c:pt>
                <c:pt idx="30">
                  <c:v>129.1</c:v>
                </c:pt>
                <c:pt idx="31">
                  <c:v>129.1</c:v>
                </c:pt>
                <c:pt idx="32">
                  <c:v>130</c:v>
                </c:pt>
                <c:pt idx="33">
                  <c:v>131.19999999999999</c:v>
                </c:pt>
                <c:pt idx="34">
                  <c:v>132.19999999999999</c:v>
                </c:pt>
                <c:pt idx="35">
                  <c:v>130.80000000000001</c:v>
                </c:pt>
                <c:pt idx="36">
                  <c:v>127.9</c:v>
                </c:pt>
                <c:pt idx="37">
                  <c:v>127.7</c:v>
                </c:pt>
                <c:pt idx="38">
                  <c:v>128.6</c:v>
                </c:pt>
                <c:pt idx="39">
                  <c:v>129.30000000000001</c:v>
                </c:pt>
                <c:pt idx="40">
                  <c:v>128.80000000000001</c:v>
                </c:pt>
                <c:pt idx="41">
                  <c:v>129.5</c:v>
                </c:pt>
                <c:pt idx="42">
                  <c:v>127</c:v>
                </c:pt>
                <c:pt idx="43">
                  <c:v>127.2</c:v>
                </c:pt>
                <c:pt idx="44">
                  <c:v>128.4</c:v>
                </c:pt>
                <c:pt idx="45">
                  <c:v>130.30000000000001</c:v>
                </c:pt>
                <c:pt idx="46">
                  <c:v>130.69999999999999</c:v>
                </c:pt>
                <c:pt idx="47">
                  <c:v>130.30000000000001</c:v>
                </c:pt>
                <c:pt idx="48">
                  <c:v>128.4</c:v>
                </c:pt>
                <c:pt idx="49">
                  <c:v>128.5</c:v>
                </c:pt>
                <c:pt idx="50">
                  <c:v>129.4</c:v>
                </c:pt>
                <c:pt idx="51">
                  <c:v>129.6</c:v>
                </c:pt>
                <c:pt idx="52">
                  <c:v>130</c:v>
                </c:pt>
                <c:pt idx="53">
                  <c:v>131.19999999999999</c:v>
                </c:pt>
                <c:pt idx="54">
                  <c:v>128.69999999999999</c:v>
                </c:pt>
                <c:pt idx="55">
                  <c:v>128.4</c:v>
                </c:pt>
                <c:pt idx="56">
                  <c:v>129.80000000000001</c:v>
                </c:pt>
                <c:pt idx="57">
                  <c:v>131.4</c:v>
                </c:pt>
                <c:pt idx="58">
                  <c:v>131.80000000000001</c:v>
                </c:pt>
                <c:pt idx="59">
                  <c:v>132.4</c:v>
                </c:pt>
                <c:pt idx="60">
                  <c:v>129.69999999999999</c:v>
                </c:pt>
                <c:pt idx="61">
                  <c:v>130.5</c:v>
                </c:pt>
                <c:pt idx="62">
                  <c:v>132.19999999999999</c:v>
                </c:pt>
                <c:pt idx="63">
                  <c:v>133.4</c:v>
                </c:pt>
                <c:pt idx="64">
                  <c:v>132.5</c:v>
                </c:pt>
                <c:pt idx="65">
                  <c:v>133.5</c:v>
                </c:pt>
                <c:pt idx="66">
                  <c:v>130.30000000000001</c:v>
                </c:pt>
                <c:pt idx="67">
                  <c:v>129.9</c:v>
                </c:pt>
                <c:pt idx="68">
                  <c:v>132.30000000000001</c:v>
                </c:pt>
                <c:pt idx="69">
                  <c:v>132.4</c:v>
                </c:pt>
                <c:pt idx="70">
                  <c:v>133.30000000000001</c:v>
                </c:pt>
                <c:pt idx="71">
                  <c:v>133.4</c:v>
                </c:pt>
                <c:pt idx="72">
                  <c:v>131</c:v>
                </c:pt>
                <c:pt idx="73">
                  <c:v>132.19999999999999</c:v>
                </c:pt>
                <c:pt idx="74">
                  <c:v>133.69999999999999</c:v>
                </c:pt>
                <c:pt idx="75">
                  <c:v>135</c:v>
                </c:pt>
                <c:pt idx="76">
                  <c:v>135.30000000000001</c:v>
                </c:pt>
                <c:pt idx="77">
                  <c:v>137.19999999999999</c:v>
                </c:pt>
                <c:pt idx="78">
                  <c:v>133.19999999999999</c:v>
                </c:pt>
                <c:pt idx="79">
                  <c:v>133.1</c:v>
                </c:pt>
                <c:pt idx="80">
                  <c:v>135.30000000000001</c:v>
                </c:pt>
                <c:pt idx="81">
                  <c:v>137.30000000000001</c:v>
                </c:pt>
                <c:pt idx="82">
                  <c:v>137.80000000000001</c:v>
                </c:pt>
                <c:pt idx="83">
                  <c:v>137.69999999999999</c:v>
                </c:pt>
                <c:pt idx="84">
                  <c:v>134.5</c:v>
                </c:pt>
                <c:pt idx="85">
                  <c:v>135.1</c:v>
                </c:pt>
                <c:pt idx="86">
                  <c:v>135.5</c:v>
                </c:pt>
                <c:pt idx="87">
                  <c:v>137.69999999999999</c:v>
                </c:pt>
                <c:pt idx="88">
                  <c:v>138.30000000000001</c:v>
                </c:pt>
                <c:pt idx="89">
                  <c:v>140.69999999999999</c:v>
                </c:pt>
                <c:pt idx="90">
                  <c:v>136.19999999999999</c:v>
                </c:pt>
                <c:pt idx="91">
                  <c:v>136.1</c:v>
                </c:pt>
                <c:pt idx="92">
                  <c:v>137.9</c:v>
                </c:pt>
                <c:pt idx="93">
                  <c:v>139.69999999999999</c:v>
                </c:pt>
                <c:pt idx="94">
                  <c:v>141</c:v>
                </c:pt>
                <c:pt idx="95">
                  <c:v>140.4</c:v>
                </c:pt>
                <c:pt idx="96">
                  <c:v>137.1</c:v>
                </c:pt>
                <c:pt idx="97">
                  <c:v>137.5</c:v>
                </c:pt>
                <c:pt idx="98">
                  <c:v>138.4</c:v>
                </c:pt>
                <c:pt idx="99">
                  <c:v>139.9</c:v>
                </c:pt>
                <c:pt idx="100">
                  <c:v>141</c:v>
                </c:pt>
                <c:pt idx="101">
                  <c:v>141.4</c:v>
                </c:pt>
                <c:pt idx="102">
                  <c:v>138.9</c:v>
                </c:pt>
                <c:pt idx="103">
                  <c:v>138.6</c:v>
                </c:pt>
                <c:pt idx="104">
                  <c:v>140.6</c:v>
                </c:pt>
                <c:pt idx="105">
                  <c:v>142.69999999999999</c:v>
                </c:pt>
                <c:pt idx="106">
                  <c:v>143.1</c:v>
                </c:pt>
                <c:pt idx="107">
                  <c:v>142</c:v>
                </c:pt>
                <c:pt idx="108">
                  <c:v>137.69999999999999</c:v>
                </c:pt>
                <c:pt idx="109">
                  <c:v>138</c:v>
                </c:pt>
                <c:pt idx="110">
                  <c:v>137.80000000000001</c:v>
                </c:pt>
                <c:pt idx="111">
                  <c:v>139</c:v>
                </c:pt>
                <c:pt idx="112">
                  <c:v>138.30000000000001</c:v>
                </c:pt>
                <c:pt idx="113">
                  <c:v>139.5</c:v>
                </c:pt>
                <c:pt idx="114">
                  <c:v>135.80000000000001</c:v>
                </c:pt>
                <c:pt idx="115">
                  <c:v>135.1</c:v>
                </c:pt>
                <c:pt idx="116">
                  <c:v>136.6</c:v>
                </c:pt>
                <c:pt idx="117">
                  <c:v>138.80000000000001</c:v>
                </c:pt>
                <c:pt idx="118">
                  <c:v>138.80000000000001</c:v>
                </c:pt>
                <c:pt idx="119">
                  <c:v>138.4</c:v>
                </c:pt>
                <c:pt idx="120">
                  <c:v>134.6</c:v>
                </c:pt>
                <c:pt idx="121">
                  <c:v>134.6</c:v>
                </c:pt>
                <c:pt idx="122">
                  <c:v>135.69999999999999</c:v>
                </c:pt>
                <c:pt idx="123">
                  <c:v>137.80000000000001</c:v>
                </c:pt>
                <c:pt idx="124">
                  <c:v>138.1</c:v>
                </c:pt>
                <c:pt idx="125">
                  <c:v>139.30000000000001</c:v>
                </c:pt>
                <c:pt idx="126">
                  <c:v>136.5</c:v>
                </c:pt>
                <c:pt idx="127">
                  <c:v>135.80000000000001</c:v>
                </c:pt>
                <c:pt idx="128">
                  <c:v>137.80000000000001</c:v>
                </c:pt>
                <c:pt idx="129">
                  <c:v>140</c:v>
                </c:pt>
                <c:pt idx="130">
                  <c:v>140.6</c:v>
                </c:pt>
                <c:pt idx="131">
                  <c:v>140.1</c:v>
                </c:pt>
                <c:pt idx="132">
                  <c:v>135.5</c:v>
                </c:pt>
                <c:pt idx="133">
                  <c:v>136.19999999999999</c:v>
                </c:pt>
                <c:pt idx="134">
                  <c:v>137.30000000000001</c:v>
                </c:pt>
                <c:pt idx="135">
                  <c:v>139.4</c:v>
                </c:pt>
                <c:pt idx="136">
                  <c:v>139.69999999999999</c:v>
                </c:pt>
                <c:pt idx="137">
                  <c:v>140.80000000000001</c:v>
                </c:pt>
                <c:pt idx="138">
                  <c:v>138.1</c:v>
                </c:pt>
                <c:pt idx="139">
                  <c:v>137.30000000000001</c:v>
                </c:pt>
                <c:pt idx="140">
                  <c:v>139.4</c:v>
                </c:pt>
                <c:pt idx="141">
                  <c:v>141</c:v>
                </c:pt>
                <c:pt idx="142">
                  <c:v>142.1</c:v>
                </c:pt>
                <c:pt idx="143">
                  <c:v>142</c:v>
                </c:pt>
                <c:pt idx="144">
                  <c:v>138.6</c:v>
                </c:pt>
                <c:pt idx="145">
                  <c:v>138.4</c:v>
                </c:pt>
                <c:pt idx="146">
                  <c:v>139.80000000000001</c:v>
                </c:pt>
                <c:pt idx="147">
                  <c:v>140.9</c:v>
                </c:pt>
                <c:pt idx="148">
                  <c:v>141.6</c:v>
                </c:pt>
                <c:pt idx="149">
                  <c:v>140.80000000000001</c:v>
                </c:pt>
                <c:pt idx="150">
                  <c:v>139</c:v>
                </c:pt>
                <c:pt idx="151">
                  <c:v>139.5</c:v>
                </c:pt>
                <c:pt idx="152">
                  <c:v>140.19999999999999</c:v>
                </c:pt>
                <c:pt idx="153">
                  <c:v>142.1</c:v>
                </c:pt>
                <c:pt idx="154">
                  <c:v>142.30000000000001</c:v>
                </c:pt>
                <c:pt idx="155">
                  <c:v>142</c:v>
                </c:pt>
                <c:pt idx="156">
                  <c:v>138.30000000000001</c:v>
                </c:pt>
                <c:pt idx="157">
                  <c:v>138.69999999999999</c:v>
                </c:pt>
                <c:pt idx="158">
                  <c:v>139.30000000000001</c:v>
                </c:pt>
                <c:pt idx="159">
                  <c:v>140.5</c:v>
                </c:pt>
                <c:pt idx="160">
                  <c:v>141.19999999999999</c:v>
                </c:pt>
                <c:pt idx="161">
                  <c:v>142.19999999999999</c:v>
                </c:pt>
                <c:pt idx="162">
                  <c:v>139.69999999999999</c:v>
                </c:pt>
                <c:pt idx="163">
                  <c:v>140</c:v>
                </c:pt>
                <c:pt idx="164">
                  <c:v>141.19999999999999</c:v>
                </c:pt>
                <c:pt idx="165">
                  <c:v>141.9</c:v>
                </c:pt>
                <c:pt idx="166">
                  <c:v>142.19999999999999</c:v>
                </c:pt>
                <c:pt idx="167">
                  <c:v>141.6</c:v>
                </c:pt>
                <c:pt idx="168">
                  <c:v>137.4</c:v>
                </c:pt>
                <c:pt idx="169">
                  <c:v>138.1</c:v>
                </c:pt>
                <c:pt idx="170">
                  <c:v>139.5</c:v>
                </c:pt>
                <c:pt idx="171">
                  <c:v>141.1</c:v>
                </c:pt>
                <c:pt idx="172">
                  <c:v>142.6</c:v>
                </c:pt>
                <c:pt idx="173">
                  <c:v>143.80000000000001</c:v>
                </c:pt>
                <c:pt idx="174">
                  <c:v>141.6</c:v>
                </c:pt>
                <c:pt idx="175">
                  <c:v>141</c:v>
                </c:pt>
                <c:pt idx="176">
                  <c:v>142.19999999999999</c:v>
                </c:pt>
                <c:pt idx="177">
                  <c:v>142.80000000000001</c:v>
                </c:pt>
                <c:pt idx="178">
                  <c:v>143</c:v>
                </c:pt>
                <c:pt idx="179">
                  <c:v>141.4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148992"/>
        <c:axId val="40150528"/>
      </c:lineChart>
      <c:catAx>
        <c:axId val="40148992"/>
        <c:scaling>
          <c:orientation val="minMax"/>
        </c:scaling>
        <c:delete val="0"/>
        <c:axPos val="b"/>
        <c:majorTickMark val="out"/>
        <c:minorTickMark val="none"/>
        <c:tickLblPos val="nextTo"/>
        <c:crossAx val="40150528"/>
        <c:crosses val="autoZero"/>
        <c:auto val="1"/>
        <c:lblAlgn val="ctr"/>
        <c:lblOffset val="100"/>
        <c:tickLblSkip val="12"/>
        <c:noMultiLvlLbl val="0"/>
      </c:catAx>
      <c:valAx>
        <c:axId val="40150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148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Sheet1!$A$2:$A$181</c:f>
              <c:strCache>
                <c:ptCount val="180"/>
                <c:pt idx="0">
                  <c:v>2000 - Jan</c:v>
                </c:pt>
                <c:pt idx="1">
                  <c:v>2000 - Feb</c:v>
                </c:pt>
                <c:pt idx="2">
                  <c:v>2000 - Mar</c:v>
                </c:pt>
                <c:pt idx="3">
                  <c:v>2000 - Apr</c:v>
                </c:pt>
                <c:pt idx="4">
                  <c:v>2000 - May</c:v>
                </c:pt>
                <c:pt idx="5">
                  <c:v>2000 - Jun</c:v>
                </c:pt>
                <c:pt idx="6">
                  <c:v>2000 - Jul</c:v>
                </c:pt>
                <c:pt idx="7">
                  <c:v>2000 - Aug</c:v>
                </c:pt>
                <c:pt idx="8">
                  <c:v>2000 - Sep</c:v>
                </c:pt>
                <c:pt idx="9">
                  <c:v>2000 - Oct</c:v>
                </c:pt>
                <c:pt idx="10">
                  <c:v>2000 - Nov</c:v>
                </c:pt>
                <c:pt idx="11">
                  <c:v>2000 - Dec</c:v>
                </c:pt>
                <c:pt idx="12">
                  <c:v>2001 - Jan</c:v>
                </c:pt>
                <c:pt idx="13">
                  <c:v>2001 - Feb</c:v>
                </c:pt>
                <c:pt idx="14">
                  <c:v>2001 - Mar</c:v>
                </c:pt>
                <c:pt idx="15">
                  <c:v>2001 - Apr</c:v>
                </c:pt>
                <c:pt idx="16">
                  <c:v>2001 - May</c:v>
                </c:pt>
                <c:pt idx="17">
                  <c:v>2001 - Jun</c:v>
                </c:pt>
                <c:pt idx="18">
                  <c:v>2001 - Jul</c:v>
                </c:pt>
                <c:pt idx="19">
                  <c:v>2001 - Aug</c:v>
                </c:pt>
                <c:pt idx="20">
                  <c:v>2001 - Sep</c:v>
                </c:pt>
                <c:pt idx="21">
                  <c:v>2001 - Oct</c:v>
                </c:pt>
                <c:pt idx="22">
                  <c:v>2001 - Nov</c:v>
                </c:pt>
                <c:pt idx="23">
                  <c:v>2001 - Dec</c:v>
                </c:pt>
                <c:pt idx="24">
                  <c:v>2002 - Jan</c:v>
                </c:pt>
                <c:pt idx="25">
                  <c:v>2002 - Feb</c:v>
                </c:pt>
                <c:pt idx="26">
                  <c:v>2002 - Mar</c:v>
                </c:pt>
                <c:pt idx="27">
                  <c:v>2002 - Apr</c:v>
                </c:pt>
                <c:pt idx="28">
                  <c:v>2002 - May</c:v>
                </c:pt>
                <c:pt idx="29">
                  <c:v>2002 - Jun</c:v>
                </c:pt>
                <c:pt idx="30">
                  <c:v>2002 - Jul</c:v>
                </c:pt>
                <c:pt idx="31">
                  <c:v>2002 - Aug</c:v>
                </c:pt>
                <c:pt idx="32">
                  <c:v>2002 - Sep</c:v>
                </c:pt>
                <c:pt idx="33">
                  <c:v>2002 - Oct</c:v>
                </c:pt>
                <c:pt idx="34">
                  <c:v>2002 - Nov</c:v>
                </c:pt>
                <c:pt idx="35">
                  <c:v>2002 - Dec</c:v>
                </c:pt>
                <c:pt idx="36">
                  <c:v>2003 - Jan</c:v>
                </c:pt>
                <c:pt idx="37">
                  <c:v>2003 - Feb</c:v>
                </c:pt>
                <c:pt idx="38">
                  <c:v>2003 - Mar</c:v>
                </c:pt>
                <c:pt idx="39">
                  <c:v>2003 - Apr</c:v>
                </c:pt>
                <c:pt idx="40">
                  <c:v>2003 - May</c:v>
                </c:pt>
                <c:pt idx="41">
                  <c:v>2003 - Jun</c:v>
                </c:pt>
                <c:pt idx="42">
                  <c:v>2003 - Jul</c:v>
                </c:pt>
                <c:pt idx="43">
                  <c:v>2003 - Aug</c:v>
                </c:pt>
                <c:pt idx="44">
                  <c:v>2003 - Sep</c:v>
                </c:pt>
                <c:pt idx="45">
                  <c:v>2003 - Oct</c:v>
                </c:pt>
                <c:pt idx="46">
                  <c:v>2003 - Nov</c:v>
                </c:pt>
                <c:pt idx="47">
                  <c:v>2003 - Dec</c:v>
                </c:pt>
                <c:pt idx="48">
                  <c:v>2004 - Jan</c:v>
                </c:pt>
                <c:pt idx="49">
                  <c:v>2004 - Feb</c:v>
                </c:pt>
                <c:pt idx="50">
                  <c:v>2004 - Mar</c:v>
                </c:pt>
                <c:pt idx="51">
                  <c:v>2004 - Apr</c:v>
                </c:pt>
                <c:pt idx="52">
                  <c:v>2004 - May</c:v>
                </c:pt>
                <c:pt idx="53">
                  <c:v>2004 - Jun</c:v>
                </c:pt>
                <c:pt idx="54">
                  <c:v>2004 - Jul</c:v>
                </c:pt>
                <c:pt idx="55">
                  <c:v>2004 - Aug</c:v>
                </c:pt>
                <c:pt idx="56">
                  <c:v>2004 - Sep</c:v>
                </c:pt>
                <c:pt idx="57">
                  <c:v>2004 - Oct</c:v>
                </c:pt>
                <c:pt idx="58">
                  <c:v>2004 - Nov</c:v>
                </c:pt>
                <c:pt idx="59">
                  <c:v>2004 - Dec</c:v>
                </c:pt>
                <c:pt idx="60">
                  <c:v>2005 - Jan</c:v>
                </c:pt>
                <c:pt idx="61">
                  <c:v>2005 - Feb</c:v>
                </c:pt>
                <c:pt idx="62">
                  <c:v>2005 - Mar</c:v>
                </c:pt>
                <c:pt idx="63">
                  <c:v>2005 - Apr</c:v>
                </c:pt>
                <c:pt idx="64">
                  <c:v>2005 - May</c:v>
                </c:pt>
                <c:pt idx="65">
                  <c:v>2005 - Jun</c:v>
                </c:pt>
                <c:pt idx="66">
                  <c:v>2005 - Jul</c:v>
                </c:pt>
                <c:pt idx="67">
                  <c:v>2005 - Aug</c:v>
                </c:pt>
                <c:pt idx="68">
                  <c:v>2005 - Sep</c:v>
                </c:pt>
                <c:pt idx="69">
                  <c:v>2005 - Oct</c:v>
                </c:pt>
                <c:pt idx="70">
                  <c:v>2005 - Nov</c:v>
                </c:pt>
                <c:pt idx="71">
                  <c:v>2005 - Dec</c:v>
                </c:pt>
                <c:pt idx="72">
                  <c:v>2006 - Jan</c:v>
                </c:pt>
                <c:pt idx="73">
                  <c:v>2006 - Feb</c:v>
                </c:pt>
                <c:pt idx="74">
                  <c:v>2006 - Mar</c:v>
                </c:pt>
                <c:pt idx="75">
                  <c:v>2006 - Apr</c:v>
                </c:pt>
                <c:pt idx="76">
                  <c:v>2006 - May</c:v>
                </c:pt>
                <c:pt idx="77">
                  <c:v>2006 - Jun</c:v>
                </c:pt>
                <c:pt idx="78">
                  <c:v>2006 - Jul</c:v>
                </c:pt>
                <c:pt idx="79">
                  <c:v>2006 - Aug</c:v>
                </c:pt>
                <c:pt idx="80">
                  <c:v>2006 - Sep</c:v>
                </c:pt>
                <c:pt idx="81">
                  <c:v>2006 - Oct</c:v>
                </c:pt>
                <c:pt idx="82">
                  <c:v>2006 - Nov</c:v>
                </c:pt>
                <c:pt idx="83">
                  <c:v>2006 - Dec</c:v>
                </c:pt>
                <c:pt idx="84">
                  <c:v>2007 - Jan</c:v>
                </c:pt>
                <c:pt idx="85">
                  <c:v>2007 - Feb</c:v>
                </c:pt>
                <c:pt idx="86">
                  <c:v>2007 - Mar</c:v>
                </c:pt>
                <c:pt idx="87">
                  <c:v>2007 - Apr</c:v>
                </c:pt>
                <c:pt idx="88">
                  <c:v>2007 - May</c:v>
                </c:pt>
                <c:pt idx="89">
                  <c:v>2007 - Jun</c:v>
                </c:pt>
                <c:pt idx="90">
                  <c:v>2007 - Jul</c:v>
                </c:pt>
                <c:pt idx="91">
                  <c:v>2007 - Aug</c:v>
                </c:pt>
                <c:pt idx="92">
                  <c:v>2007 - Sep</c:v>
                </c:pt>
                <c:pt idx="93">
                  <c:v>2007 - Oct</c:v>
                </c:pt>
                <c:pt idx="94">
                  <c:v>2007 - Nov</c:v>
                </c:pt>
                <c:pt idx="95">
                  <c:v>2007 - Dec</c:v>
                </c:pt>
                <c:pt idx="96">
                  <c:v>2008 - Jan</c:v>
                </c:pt>
                <c:pt idx="97">
                  <c:v>2008 - Feb</c:v>
                </c:pt>
                <c:pt idx="98">
                  <c:v>2008 - Mar</c:v>
                </c:pt>
                <c:pt idx="99">
                  <c:v>2008 - Apr</c:v>
                </c:pt>
                <c:pt idx="100">
                  <c:v>2008 - May</c:v>
                </c:pt>
                <c:pt idx="101">
                  <c:v>2008 - Jun</c:v>
                </c:pt>
                <c:pt idx="102">
                  <c:v>2008 - Jul</c:v>
                </c:pt>
                <c:pt idx="103">
                  <c:v>2008 - Aug</c:v>
                </c:pt>
                <c:pt idx="104">
                  <c:v>2008 - Sep</c:v>
                </c:pt>
                <c:pt idx="105">
                  <c:v>2008 - Oct</c:v>
                </c:pt>
                <c:pt idx="106">
                  <c:v>2008 - Nov</c:v>
                </c:pt>
                <c:pt idx="107">
                  <c:v>2008 - Dec</c:v>
                </c:pt>
                <c:pt idx="108">
                  <c:v>2009 - Jan</c:v>
                </c:pt>
                <c:pt idx="109">
                  <c:v>2009 - Feb</c:v>
                </c:pt>
                <c:pt idx="110">
                  <c:v>2009 - Mar</c:v>
                </c:pt>
                <c:pt idx="111">
                  <c:v>2009 - Apr</c:v>
                </c:pt>
                <c:pt idx="112">
                  <c:v>2009 - May</c:v>
                </c:pt>
                <c:pt idx="113">
                  <c:v>2009 - Jun</c:v>
                </c:pt>
                <c:pt idx="114">
                  <c:v>2009 - Jul</c:v>
                </c:pt>
                <c:pt idx="115">
                  <c:v>2009 - Aug</c:v>
                </c:pt>
                <c:pt idx="116">
                  <c:v>2009 - Sep</c:v>
                </c:pt>
                <c:pt idx="117">
                  <c:v>2009 - Oct</c:v>
                </c:pt>
                <c:pt idx="118">
                  <c:v>2009 - Nov</c:v>
                </c:pt>
                <c:pt idx="119">
                  <c:v>2009 - Dec</c:v>
                </c:pt>
                <c:pt idx="120">
                  <c:v>2010 - Jan</c:v>
                </c:pt>
                <c:pt idx="121">
                  <c:v>2010 - Feb</c:v>
                </c:pt>
                <c:pt idx="122">
                  <c:v>2010 - Mar</c:v>
                </c:pt>
                <c:pt idx="123">
                  <c:v>2010 - Apr</c:v>
                </c:pt>
                <c:pt idx="124">
                  <c:v>2010 - May</c:v>
                </c:pt>
                <c:pt idx="125">
                  <c:v>2010 - Jun</c:v>
                </c:pt>
                <c:pt idx="126">
                  <c:v>2010 - Jul</c:v>
                </c:pt>
                <c:pt idx="127">
                  <c:v>2010 - Aug</c:v>
                </c:pt>
                <c:pt idx="128">
                  <c:v>2010 - Sep</c:v>
                </c:pt>
                <c:pt idx="129">
                  <c:v>2010 - Oct</c:v>
                </c:pt>
                <c:pt idx="130">
                  <c:v>2010 - Nov</c:v>
                </c:pt>
                <c:pt idx="131">
                  <c:v>2010 - Dec</c:v>
                </c:pt>
                <c:pt idx="132">
                  <c:v>2011 - Jan</c:v>
                </c:pt>
                <c:pt idx="133">
                  <c:v>2011 - Feb</c:v>
                </c:pt>
                <c:pt idx="134">
                  <c:v>2011 - Mar</c:v>
                </c:pt>
                <c:pt idx="135">
                  <c:v>2011 - Apr</c:v>
                </c:pt>
                <c:pt idx="136">
                  <c:v>2011 - May</c:v>
                </c:pt>
                <c:pt idx="137">
                  <c:v>2011 - Jun</c:v>
                </c:pt>
                <c:pt idx="138">
                  <c:v>2011 - Jul</c:v>
                </c:pt>
                <c:pt idx="139">
                  <c:v>2011 - Aug</c:v>
                </c:pt>
                <c:pt idx="140">
                  <c:v>2011 - Sep</c:v>
                </c:pt>
                <c:pt idx="141">
                  <c:v>2011 - Oct</c:v>
                </c:pt>
                <c:pt idx="142">
                  <c:v>2011 - Nov</c:v>
                </c:pt>
                <c:pt idx="143">
                  <c:v>2011 - Dec</c:v>
                </c:pt>
                <c:pt idx="144">
                  <c:v>2012 - Jan</c:v>
                </c:pt>
                <c:pt idx="145">
                  <c:v>2012 - Feb</c:v>
                </c:pt>
                <c:pt idx="146">
                  <c:v>2012 - Mar</c:v>
                </c:pt>
                <c:pt idx="147">
                  <c:v>2012 - Apr</c:v>
                </c:pt>
                <c:pt idx="148">
                  <c:v>2012 - May</c:v>
                </c:pt>
                <c:pt idx="149">
                  <c:v>2012 - Jun</c:v>
                </c:pt>
                <c:pt idx="150">
                  <c:v>2012 - Jul</c:v>
                </c:pt>
                <c:pt idx="151">
                  <c:v>2012 - Aug</c:v>
                </c:pt>
                <c:pt idx="152">
                  <c:v>2012 - Sep</c:v>
                </c:pt>
                <c:pt idx="153">
                  <c:v>2012 - Oct</c:v>
                </c:pt>
                <c:pt idx="154">
                  <c:v>2012 - Nov</c:v>
                </c:pt>
                <c:pt idx="155">
                  <c:v>2012 - Dec</c:v>
                </c:pt>
                <c:pt idx="156">
                  <c:v>2013 - Jan</c:v>
                </c:pt>
                <c:pt idx="157">
                  <c:v>2013 - Feb</c:v>
                </c:pt>
                <c:pt idx="158">
                  <c:v>2013 - Mar</c:v>
                </c:pt>
                <c:pt idx="159">
                  <c:v>2013 - Apr</c:v>
                </c:pt>
                <c:pt idx="160">
                  <c:v>2013 - May</c:v>
                </c:pt>
                <c:pt idx="161">
                  <c:v>2013 - Jun</c:v>
                </c:pt>
                <c:pt idx="162">
                  <c:v>2013 - Jul</c:v>
                </c:pt>
                <c:pt idx="163">
                  <c:v>2013 - Aug</c:v>
                </c:pt>
                <c:pt idx="164">
                  <c:v>2013 - Sep</c:v>
                </c:pt>
                <c:pt idx="165">
                  <c:v>2013 - Oct</c:v>
                </c:pt>
                <c:pt idx="166">
                  <c:v>2013 - Nov</c:v>
                </c:pt>
                <c:pt idx="167">
                  <c:v>2013 - Dec</c:v>
                </c:pt>
                <c:pt idx="168">
                  <c:v>2014 - Jan</c:v>
                </c:pt>
                <c:pt idx="169">
                  <c:v>2014 - Feb</c:v>
                </c:pt>
                <c:pt idx="170">
                  <c:v>2014 - Mar</c:v>
                </c:pt>
                <c:pt idx="171">
                  <c:v>2014 - Apr</c:v>
                </c:pt>
                <c:pt idx="172">
                  <c:v>2014 - May</c:v>
                </c:pt>
                <c:pt idx="173">
                  <c:v>2014 - Jun</c:v>
                </c:pt>
                <c:pt idx="174">
                  <c:v>2014 - Jul</c:v>
                </c:pt>
                <c:pt idx="175">
                  <c:v>2014 - Aug</c:v>
                </c:pt>
                <c:pt idx="176">
                  <c:v>2014 - Sep</c:v>
                </c:pt>
                <c:pt idx="177">
                  <c:v>2014 - Oct</c:v>
                </c:pt>
                <c:pt idx="178">
                  <c:v>2014 - Nov</c:v>
                </c:pt>
                <c:pt idx="179">
                  <c:v>2014 - Dec</c:v>
                </c:pt>
              </c:strCache>
            </c:strRef>
          </c:cat>
          <c:val>
            <c:numRef>
              <c:f>Sheet1!$B$2:$B$181</c:f>
              <c:numCache>
                <c:formatCode>General</c:formatCode>
                <c:ptCount val="180"/>
                <c:pt idx="0">
                  <c:v>285</c:v>
                </c:pt>
                <c:pt idx="1">
                  <c:v>285</c:v>
                </c:pt>
                <c:pt idx="2">
                  <c:v>288</c:v>
                </c:pt>
                <c:pt idx="3">
                  <c:v>289</c:v>
                </c:pt>
                <c:pt idx="4">
                  <c:v>292.3</c:v>
                </c:pt>
                <c:pt idx="5">
                  <c:v>296.3</c:v>
                </c:pt>
                <c:pt idx="6">
                  <c:v>293.60000000000002</c:v>
                </c:pt>
                <c:pt idx="7">
                  <c:v>294.10000000000002</c:v>
                </c:pt>
                <c:pt idx="8">
                  <c:v>292.3</c:v>
                </c:pt>
                <c:pt idx="9">
                  <c:v>293.8</c:v>
                </c:pt>
                <c:pt idx="10">
                  <c:v>295.7</c:v>
                </c:pt>
                <c:pt idx="11">
                  <c:v>294.89999999999998</c:v>
                </c:pt>
                <c:pt idx="12">
                  <c:v>289.39999999999998</c:v>
                </c:pt>
                <c:pt idx="13">
                  <c:v>288.8</c:v>
                </c:pt>
                <c:pt idx="14">
                  <c:v>290.89999999999998</c:v>
                </c:pt>
                <c:pt idx="15">
                  <c:v>294.10000000000002</c:v>
                </c:pt>
                <c:pt idx="16">
                  <c:v>297.89999999999998</c:v>
                </c:pt>
                <c:pt idx="17">
                  <c:v>302</c:v>
                </c:pt>
                <c:pt idx="18">
                  <c:v>295.10000000000002</c:v>
                </c:pt>
                <c:pt idx="19">
                  <c:v>296</c:v>
                </c:pt>
                <c:pt idx="20">
                  <c:v>295.10000000000002</c:v>
                </c:pt>
                <c:pt idx="21">
                  <c:v>294.10000000000002</c:v>
                </c:pt>
                <c:pt idx="22">
                  <c:v>295.89999999999998</c:v>
                </c:pt>
                <c:pt idx="23">
                  <c:v>295.7</c:v>
                </c:pt>
                <c:pt idx="24">
                  <c:v>288.10000000000002</c:v>
                </c:pt>
                <c:pt idx="25">
                  <c:v>287.10000000000002</c:v>
                </c:pt>
                <c:pt idx="26">
                  <c:v>288.8</c:v>
                </c:pt>
                <c:pt idx="27">
                  <c:v>293.2</c:v>
                </c:pt>
                <c:pt idx="28">
                  <c:v>296.10000000000002</c:v>
                </c:pt>
                <c:pt idx="29">
                  <c:v>299.2</c:v>
                </c:pt>
                <c:pt idx="30">
                  <c:v>294.60000000000002</c:v>
                </c:pt>
                <c:pt idx="31">
                  <c:v>295.2</c:v>
                </c:pt>
                <c:pt idx="32">
                  <c:v>294.10000000000002</c:v>
                </c:pt>
                <c:pt idx="33">
                  <c:v>294.39999999999998</c:v>
                </c:pt>
                <c:pt idx="34">
                  <c:v>296.39999999999998</c:v>
                </c:pt>
                <c:pt idx="35">
                  <c:v>295.7</c:v>
                </c:pt>
                <c:pt idx="36">
                  <c:v>286.39999999999998</c:v>
                </c:pt>
                <c:pt idx="37">
                  <c:v>285</c:v>
                </c:pt>
                <c:pt idx="38">
                  <c:v>286.8</c:v>
                </c:pt>
                <c:pt idx="39">
                  <c:v>290.89999999999998</c:v>
                </c:pt>
                <c:pt idx="40">
                  <c:v>294.5</c:v>
                </c:pt>
                <c:pt idx="41">
                  <c:v>297.7</c:v>
                </c:pt>
                <c:pt idx="42">
                  <c:v>293.39999999999998</c:v>
                </c:pt>
                <c:pt idx="43">
                  <c:v>294.89999999999998</c:v>
                </c:pt>
                <c:pt idx="44">
                  <c:v>295.3</c:v>
                </c:pt>
                <c:pt idx="45">
                  <c:v>296.8</c:v>
                </c:pt>
                <c:pt idx="46">
                  <c:v>297.7</c:v>
                </c:pt>
                <c:pt idx="47">
                  <c:v>297.7</c:v>
                </c:pt>
                <c:pt idx="48">
                  <c:v>290</c:v>
                </c:pt>
                <c:pt idx="49">
                  <c:v>289.7</c:v>
                </c:pt>
                <c:pt idx="50">
                  <c:v>292.39999999999998</c:v>
                </c:pt>
                <c:pt idx="51">
                  <c:v>298.10000000000002</c:v>
                </c:pt>
                <c:pt idx="52">
                  <c:v>300.5</c:v>
                </c:pt>
                <c:pt idx="53">
                  <c:v>303.89999999999998</c:v>
                </c:pt>
                <c:pt idx="54">
                  <c:v>302</c:v>
                </c:pt>
                <c:pt idx="55">
                  <c:v>303.60000000000002</c:v>
                </c:pt>
                <c:pt idx="56">
                  <c:v>302.7</c:v>
                </c:pt>
                <c:pt idx="57">
                  <c:v>304</c:v>
                </c:pt>
                <c:pt idx="58">
                  <c:v>305.8</c:v>
                </c:pt>
                <c:pt idx="59">
                  <c:v>305.89999999999998</c:v>
                </c:pt>
                <c:pt idx="60">
                  <c:v>296.60000000000002</c:v>
                </c:pt>
                <c:pt idx="61">
                  <c:v>297.3</c:v>
                </c:pt>
                <c:pt idx="62">
                  <c:v>301</c:v>
                </c:pt>
                <c:pt idx="63">
                  <c:v>305.5</c:v>
                </c:pt>
                <c:pt idx="64">
                  <c:v>307.89999999999998</c:v>
                </c:pt>
                <c:pt idx="65">
                  <c:v>310.89999999999998</c:v>
                </c:pt>
                <c:pt idx="66">
                  <c:v>307.8</c:v>
                </c:pt>
                <c:pt idx="67">
                  <c:v>307.5</c:v>
                </c:pt>
                <c:pt idx="68">
                  <c:v>308.39999999999998</c:v>
                </c:pt>
                <c:pt idx="69">
                  <c:v>309.5</c:v>
                </c:pt>
                <c:pt idx="70">
                  <c:v>310.60000000000002</c:v>
                </c:pt>
                <c:pt idx="71">
                  <c:v>311.10000000000002</c:v>
                </c:pt>
                <c:pt idx="72">
                  <c:v>305.7</c:v>
                </c:pt>
                <c:pt idx="73">
                  <c:v>306.39999999999998</c:v>
                </c:pt>
                <c:pt idx="74">
                  <c:v>309.10000000000002</c:v>
                </c:pt>
                <c:pt idx="75">
                  <c:v>313.3</c:v>
                </c:pt>
                <c:pt idx="76">
                  <c:v>316.5</c:v>
                </c:pt>
                <c:pt idx="77">
                  <c:v>320.10000000000002</c:v>
                </c:pt>
                <c:pt idx="78">
                  <c:v>315.10000000000002</c:v>
                </c:pt>
                <c:pt idx="79">
                  <c:v>316.3</c:v>
                </c:pt>
                <c:pt idx="80">
                  <c:v>316.7</c:v>
                </c:pt>
                <c:pt idx="81">
                  <c:v>320</c:v>
                </c:pt>
                <c:pt idx="82">
                  <c:v>320.89999999999998</c:v>
                </c:pt>
                <c:pt idx="83">
                  <c:v>321.7</c:v>
                </c:pt>
                <c:pt idx="84">
                  <c:v>314.39999999999998</c:v>
                </c:pt>
                <c:pt idx="85">
                  <c:v>314.60000000000002</c:v>
                </c:pt>
                <c:pt idx="86">
                  <c:v>316.5</c:v>
                </c:pt>
                <c:pt idx="87">
                  <c:v>321</c:v>
                </c:pt>
                <c:pt idx="88">
                  <c:v>325.2</c:v>
                </c:pt>
                <c:pt idx="89">
                  <c:v>328.9</c:v>
                </c:pt>
                <c:pt idx="90">
                  <c:v>323.60000000000002</c:v>
                </c:pt>
                <c:pt idx="91">
                  <c:v>324.3</c:v>
                </c:pt>
                <c:pt idx="92">
                  <c:v>324.89999999999998</c:v>
                </c:pt>
                <c:pt idx="93">
                  <c:v>327.39999999999998</c:v>
                </c:pt>
                <c:pt idx="94">
                  <c:v>329.4</c:v>
                </c:pt>
                <c:pt idx="95">
                  <c:v>328.5</c:v>
                </c:pt>
                <c:pt idx="96">
                  <c:v>321</c:v>
                </c:pt>
                <c:pt idx="97">
                  <c:v>320.60000000000002</c:v>
                </c:pt>
                <c:pt idx="98">
                  <c:v>321.89999999999998</c:v>
                </c:pt>
                <c:pt idx="99">
                  <c:v>325.39999999999998</c:v>
                </c:pt>
                <c:pt idx="100">
                  <c:v>328.8</c:v>
                </c:pt>
                <c:pt idx="101">
                  <c:v>331.8</c:v>
                </c:pt>
                <c:pt idx="102">
                  <c:v>326.3</c:v>
                </c:pt>
                <c:pt idx="103">
                  <c:v>327.2</c:v>
                </c:pt>
                <c:pt idx="104">
                  <c:v>327.2</c:v>
                </c:pt>
                <c:pt idx="105">
                  <c:v>328.3</c:v>
                </c:pt>
                <c:pt idx="106">
                  <c:v>327.8</c:v>
                </c:pt>
                <c:pt idx="107">
                  <c:v>325.89999999999998</c:v>
                </c:pt>
                <c:pt idx="108">
                  <c:v>316.89999999999998</c:v>
                </c:pt>
                <c:pt idx="109">
                  <c:v>316</c:v>
                </c:pt>
                <c:pt idx="110">
                  <c:v>315.89999999999998</c:v>
                </c:pt>
                <c:pt idx="111">
                  <c:v>319.39999999999998</c:v>
                </c:pt>
                <c:pt idx="112">
                  <c:v>322.10000000000002</c:v>
                </c:pt>
                <c:pt idx="113">
                  <c:v>322.89999999999998</c:v>
                </c:pt>
                <c:pt idx="114">
                  <c:v>316.3</c:v>
                </c:pt>
                <c:pt idx="115">
                  <c:v>316.89999999999998</c:v>
                </c:pt>
                <c:pt idx="116">
                  <c:v>317</c:v>
                </c:pt>
                <c:pt idx="117">
                  <c:v>319.10000000000002</c:v>
                </c:pt>
                <c:pt idx="118">
                  <c:v>319.2</c:v>
                </c:pt>
                <c:pt idx="119">
                  <c:v>316.8</c:v>
                </c:pt>
                <c:pt idx="120">
                  <c:v>310.2</c:v>
                </c:pt>
                <c:pt idx="121">
                  <c:v>311.10000000000002</c:v>
                </c:pt>
                <c:pt idx="122">
                  <c:v>312.39999999999998</c:v>
                </c:pt>
                <c:pt idx="123">
                  <c:v>316.39999999999998</c:v>
                </c:pt>
                <c:pt idx="124">
                  <c:v>319.39999999999998</c:v>
                </c:pt>
                <c:pt idx="125">
                  <c:v>319.7</c:v>
                </c:pt>
                <c:pt idx="126">
                  <c:v>314.2</c:v>
                </c:pt>
                <c:pt idx="127">
                  <c:v>313.5</c:v>
                </c:pt>
                <c:pt idx="128">
                  <c:v>313.8</c:v>
                </c:pt>
                <c:pt idx="129">
                  <c:v>319.39999999999998</c:v>
                </c:pt>
                <c:pt idx="130">
                  <c:v>320.39999999999998</c:v>
                </c:pt>
                <c:pt idx="131">
                  <c:v>319.10000000000002</c:v>
                </c:pt>
                <c:pt idx="132">
                  <c:v>311.8</c:v>
                </c:pt>
                <c:pt idx="133">
                  <c:v>311.8</c:v>
                </c:pt>
                <c:pt idx="134">
                  <c:v>313</c:v>
                </c:pt>
                <c:pt idx="135">
                  <c:v>319</c:v>
                </c:pt>
                <c:pt idx="136">
                  <c:v>321.39999999999998</c:v>
                </c:pt>
                <c:pt idx="137">
                  <c:v>322.5</c:v>
                </c:pt>
                <c:pt idx="138">
                  <c:v>318.8</c:v>
                </c:pt>
                <c:pt idx="139">
                  <c:v>320</c:v>
                </c:pt>
                <c:pt idx="140">
                  <c:v>321.89999999999998</c:v>
                </c:pt>
                <c:pt idx="141">
                  <c:v>324.89999999999998</c:v>
                </c:pt>
                <c:pt idx="142">
                  <c:v>325.89999999999998</c:v>
                </c:pt>
                <c:pt idx="143">
                  <c:v>325.10000000000002</c:v>
                </c:pt>
                <c:pt idx="144">
                  <c:v>318.5</c:v>
                </c:pt>
                <c:pt idx="145">
                  <c:v>319</c:v>
                </c:pt>
                <c:pt idx="146">
                  <c:v>321.5</c:v>
                </c:pt>
                <c:pt idx="147">
                  <c:v>325.7</c:v>
                </c:pt>
                <c:pt idx="148">
                  <c:v>329.2</c:v>
                </c:pt>
                <c:pt idx="149">
                  <c:v>331.2</c:v>
                </c:pt>
                <c:pt idx="150">
                  <c:v>325.8</c:v>
                </c:pt>
                <c:pt idx="151">
                  <c:v>328.5</c:v>
                </c:pt>
                <c:pt idx="152">
                  <c:v>328.8</c:v>
                </c:pt>
                <c:pt idx="153">
                  <c:v>330.9</c:v>
                </c:pt>
                <c:pt idx="154">
                  <c:v>332.4</c:v>
                </c:pt>
                <c:pt idx="155">
                  <c:v>331.6</c:v>
                </c:pt>
                <c:pt idx="156">
                  <c:v>325</c:v>
                </c:pt>
                <c:pt idx="157">
                  <c:v>325.8</c:v>
                </c:pt>
                <c:pt idx="158">
                  <c:v>327.10000000000002</c:v>
                </c:pt>
                <c:pt idx="159">
                  <c:v>332.5</c:v>
                </c:pt>
                <c:pt idx="160">
                  <c:v>335.5</c:v>
                </c:pt>
                <c:pt idx="161">
                  <c:v>338.8</c:v>
                </c:pt>
                <c:pt idx="162">
                  <c:v>336.6</c:v>
                </c:pt>
                <c:pt idx="163">
                  <c:v>339.6</c:v>
                </c:pt>
                <c:pt idx="164">
                  <c:v>338.9</c:v>
                </c:pt>
                <c:pt idx="165">
                  <c:v>343.7</c:v>
                </c:pt>
                <c:pt idx="166">
                  <c:v>343.8</c:v>
                </c:pt>
                <c:pt idx="167">
                  <c:v>341.8</c:v>
                </c:pt>
                <c:pt idx="168">
                  <c:v>334.7</c:v>
                </c:pt>
                <c:pt idx="169">
                  <c:v>336.5</c:v>
                </c:pt>
                <c:pt idx="170">
                  <c:v>338.1</c:v>
                </c:pt>
                <c:pt idx="171">
                  <c:v>343</c:v>
                </c:pt>
                <c:pt idx="172">
                  <c:v>346.8</c:v>
                </c:pt>
                <c:pt idx="173">
                  <c:v>346.3</c:v>
                </c:pt>
                <c:pt idx="174">
                  <c:v>342.6</c:v>
                </c:pt>
                <c:pt idx="175">
                  <c:v>343</c:v>
                </c:pt>
                <c:pt idx="176">
                  <c:v>342.9</c:v>
                </c:pt>
                <c:pt idx="177">
                  <c:v>346.2</c:v>
                </c:pt>
                <c:pt idx="178">
                  <c:v>346.9</c:v>
                </c:pt>
                <c:pt idx="179">
                  <c:v>345.4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72224"/>
        <c:axId val="41573760"/>
      </c:lineChart>
      <c:catAx>
        <c:axId val="41572224"/>
        <c:scaling>
          <c:orientation val="minMax"/>
        </c:scaling>
        <c:delete val="0"/>
        <c:axPos val="b"/>
        <c:majorTickMark val="out"/>
        <c:minorTickMark val="none"/>
        <c:tickLblPos val="nextTo"/>
        <c:crossAx val="41573760"/>
        <c:crosses val="autoZero"/>
        <c:auto val="1"/>
        <c:lblAlgn val="ctr"/>
        <c:lblOffset val="100"/>
        <c:tickLblSkip val="12"/>
        <c:noMultiLvlLbl val="0"/>
      </c:catAx>
      <c:valAx>
        <c:axId val="41573760"/>
        <c:scaling>
          <c:orientation val="minMax"/>
          <c:min val="2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57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Worth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  <c:invertIfNegative val="0"/>
          <c:cat>
            <c:strRef>
              <c:f>Sheet1!$A$2:$A$58</c:f>
              <c:strCache>
                <c:ptCount val="57"/>
                <c:pt idx="0">
                  <c:v>2000 - Q1</c:v>
                </c:pt>
                <c:pt idx="1">
                  <c:v>2000 - Q2</c:v>
                </c:pt>
                <c:pt idx="2">
                  <c:v>2000 - Q3</c:v>
                </c:pt>
                <c:pt idx="3">
                  <c:v>2000 - Q4</c:v>
                </c:pt>
                <c:pt idx="4">
                  <c:v>2001 - Q1</c:v>
                </c:pt>
                <c:pt idx="5">
                  <c:v>2001 - Q2</c:v>
                </c:pt>
                <c:pt idx="6">
                  <c:v>2001 - Q3</c:v>
                </c:pt>
                <c:pt idx="7">
                  <c:v>2001 - Q4</c:v>
                </c:pt>
                <c:pt idx="8">
                  <c:v>2002 - Q1</c:v>
                </c:pt>
                <c:pt idx="9">
                  <c:v>2002 - Q2</c:v>
                </c:pt>
                <c:pt idx="10">
                  <c:v>2002 - Q3</c:v>
                </c:pt>
                <c:pt idx="11">
                  <c:v>2002 - Q4</c:v>
                </c:pt>
                <c:pt idx="12">
                  <c:v>2003 - Q1</c:v>
                </c:pt>
                <c:pt idx="13">
                  <c:v>2003 - Q2</c:v>
                </c:pt>
                <c:pt idx="14">
                  <c:v>2003 - Q3</c:v>
                </c:pt>
                <c:pt idx="15">
                  <c:v>2003 - Q4</c:v>
                </c:pt>
                <c:pt idx="16">
                  <c:v>2004 - Q1</c:v>
                </c:pt>
                <c:pt idx="17">
                  <c:v>2004 - Q2</c:v>
                </c:pt>
                <c:pt idx="18">
                  <c:v>2004 - Q3</c:v>
                </c:pt>
                <c:pt idx="19">
                  <c:v>2004 - Q4</c:v>
                </c:pt>
                <c:pt idx="20">
                  <c:v>2005 - Q1</c:v>
                </c:pt>
                <c:pt idx="21">
                  <c:v>2005 - Q2</c:v>
                </c:pt>
                <c:pt idx="22">
                  <c:v>2005 - Q3</c:v>
                </c:pt>
                <c:pt idx="23">
                  <c:v>2005 - Q4</c:v>
                </c:pt>
                <c:pt idx="24">
                  <c:v>2006 - Q1</c:v>
                </c:pt>
                <c:pt idx="25">
                  <c:v>2006 - Q2</c:v>
                </c:pt>
                <c:pt idx="26">
                  <c:v>2006 - Q3</c:v>
                </c:pt>
                <c:pt idx="27">
                  <c:v>2006 - Q4</c:v>
                </c:pt>
                <c:pt idx="28">
                  <c:v>2007 - Q1</c:v>
                </c:pt>
                <c:pt idx="29">
                  <c:v>2007 - Q2</c:v>
                </c:pt>
                <c:pt idx="30">
                  <c:v>2007 - Q3</c:v>
                </c:pt>
                <c:pt idx="31">
                  <c:v>2007 - Q4</c:v>
                </c:pt>
                <c:pt idx="32">
                  <c:v>2008 - Q1</c:v>
                </c:pt>
                <c:pt idx="33">
                  <c:v>2008 - Q2</c:v>
                </c:pt>
                <c:pt idx="34">
                  <c:v>2008 - Q3</c:v>
                </c:pt>
                <c:pt idx="35">
                  <c:v>2008 - Q4</c:v>
                </c:pt>
                <c:pt idx="36">
                  <c:v>2009 - Q1</c:v>
                </c:pt>
                <c:pt idx="37">
                  <c:v>2009 - Q2</c:v>
                </c:pt>
                <c:pt idx="38">
                  <c:v>2009 - Q3</c:v>
                </c:pt>
                <c:pt idx="39">
                  <c:v>2009 - Q4</c:v>
                </c:pt>
                <c:pt idx="40">
                  <c:v>2010 - Q1</c:v>
                </c:pt>
                <c:pt idx="41">
                  <c:v>2010 - Q2</c:v>
                </c:pt>
                <c:pt idx="42">
                  <c:v>2010 - Q3</c:v>
                </c:pt>
                <c:pt idx="43">
                  <c:v>2010 - Q4</c:v>
                </c:pt>
                <c:pt idx="44">
                  <c:v>2011 - Q1</c:v>
                </c:pt>
                <c:pt idx="45">
                  <c:v>2011 - Q2</c:v>
                </c:pt>
                <c:pt idx="46">
                  <c:v>2011 - Q3</c:v>
                </c:pt>
                <c:pt idx="47">
                  <c:v>2011 - Q4</c:v>
                </c:pt>
                <c:pt idx="48">
                  <c:v>2012 - Q1</c:v>
                </c:pt>
                <c:pt idx="49">
                  <c:v>2012 - Q2</c:v>
                </c:pt>
                <c:pt idx="50">
                  <c:v>2012 - Q3</c:v>
                </c:pt>
                <c:pt idx="51">
                  <c:v>2012 - Q4</c:v>
                </c:pt>
                <c:pt idx="52">
                  <c:v>2013 - Q1</c:v>
                </c:pt>
                <c:pt idx="53">
                  <c:v>2013 - Q2</c:v>
                </c:pt>
                <c:pt idx="54">
                  <c:v>2013 - Q3</c:v>
                </c:pt>
                <c:pt idx="55">
                  <c:v>2013 - Q4</c:v>
                </c:pt>
                <c:pt idx="56">
                  <c:v>2014 - Q1</c:v>
                </c:pt>
              </c:strCache>
            </c:strRef>
          </c:cat>
          <c:val>
            <c:numRef>
              <c:f>Sheet1!$B$2:$B$58</c:f>
              <c:numCache>
                <c:formatCode>General</c:formatCode>
                <c:ptCount val="57"/>
                <c:pt idx="0">
                  <c:v>44559.675999999999</c:v>
                </c:pt>
                <c:pt idx="1">
                  <c:v>44110.824000000001</c:v>
                </c:pt>
                <c:pt idx="2">
                  <c:v>44805.671999999999</c:v>
                </c:pt>
                <c:pt idx="3">
                  <c:v>43954.307999999997</c:v>
                </c:pt>
                <c:pt idx="4">
                  <c:v>43091.983999999997</c:v>
                </c:pt>
                <c:pt idx="5">
                  <c:v>44292.135999999999</c:v>
                </c:pt>
                <c:pt idx="6">
                  <c:v>42863.875999999997</c:v>
                </c:pt>
                <c:pt idx="7">
                  <c:v>44399.684000000001</c:v>
                </c:pt>
                <c:pt idx="8">
                  <c:v>45113.995999999999</c:v>
                </c:pt>
                <c:pt idx="9">
                  <c:v>44010.188000000002</c:v>
                </c:pt>
                <c:pt idx="10">
                  <c:v>42796.163999999997</c:v>
                </c:pt>
                <c:pt idx="11">
                  <c:v>44093.896000000001</c:v>
                </c:pt>
                <c:pt idx="12">
                  <c:v>44405.38</c:v>
                </c:pt>
                <c:pt idx="13">
                  <c:v>46249.735999999997</c:v>
                </c:pt>
                <c:pt idx="14">
                  <c:v>47276.911999999997</c:v>
                </c:pt>
                <c:pt idx="15">
                  <c:v>49503.428</c:v>
                </c:pt>
                <c:pt idx="16">
                  <c:v>51718.404000000002</c:v>
                </c:pt>
                <c:pt idx="17">
                  <c:v>52932.404000000002</c:v>
                </c:pt>
                <c:pt idx="18">
                  <c:v>53855.116000000002</c:v>
                </c:pt>
                <c:pt idx="19">
                  <c:v>56574.267999999996</c:v>
                </c:pt>
                <c:pt idx="20">
                  <c:v>57930.703999999998</c:v>
                </c:pt>
                <c:pt idx="21">
                  <c:v>59281.152000000002</c:v>
                </c:pt>
                <c:pt idx="22">
                  <c:v>61032.307999999997</c:v>
                </c:pt>
                <c:pt idx="23">
                  <c:v>62786.307999999997</c:v>
                </c:pt>
                <c:pt idx="24">
                  <c:v>64810.212</c:v>
                </c:pt>
                <c:pt idx="25">
                  <c:v>64593.103999999999</c:v>
                </c:pt>
                <c:pt idx="26">
                  <c:v>65185.795999999988</c:v>
                </c:pt>
                <c:pt idx="27">
                  <c:v>67386.295999999988</c:v>
                </c:pt>
                <c:pt idx="28">
                  <c:v>68507.960000000006</c:v>
                </c:pt>
                <c:pt idx="29">
                  <c:v>68983.072</c:v>
                </c:pt>
                <c:pt idx="30">
                  <c:v>69028.015999999989</c:v>
                </c:pt>
                <c:pt idx="31">
                  <c:v>67918.584000000003</c:v>
                </c:pt>
                <c:pt idx="32">
                  <c:v>65747.843999999968</c:v>
                </c:pt>
                <c:pt idx="33">
                  <c:v>64161.415999999997</c:v>
                </c:pt>
                <c:pt idx="34">
                  <c:v>61806.432000000001</c:v>
                </c:pt>
                <c:pt idx="35">
                  <c:v>57214.052000000003</c:v>
                </c:pt>
                <c:pt idx="36">
                  <c:v>55599.311999999998</c:v>
                </c:pt>
                <c:pt idx="37">
                  <c:v>56455.036</c:v>
                </c:pt>
                <c:pt idx="38">
                  <c:v>58180.807999999997</c:v>
                </c:pt>
                <c:pt idx="39">
                  <c:v>58919.955999999998</c:v>
                </c:pt>
                <c:pt idx="40">
                  <c:v>59993.432000000001</c:v>
                </c:pt>
                <c:pt idx="41">
                  <c:v>59205.512000000002</c:v>
                </c:pt>
                <c:pt idx="42">
                  <c:v>60872.527999999998</c:v>
                </c:pt>
                <c:pt idx="43">
                  <c:v>63307.588000000003</c:v>
                </c:pt>
                <c:pt idx="44">
                  <c:v>65011.677000000003</c:v>
                </c:pt>
                <c:pt idx="45">
                  <c:v>65334.421000000002</c:v>
                </c:pt>
                <c:pt idx="46">
                  <c:v>62823.525999999998</c:v>
                </c:pt>
                <c:pt idx="47">
                  <c:v>64692.000999999997</c:v>
                </c:pt>
                <c:pt idx="48">
                  <c:v>67122.337</c:v>
                </c:pt>
                <c:pt idx="49">
                  <c:v>67183.095000000001</c:v>
                </c:pt>
                <c:pt idx="50">
                  <c:v>69423.903999999966</c:v>
                </c:pt>
                <c:pt idx="51">
                  <c:v>70814.55</c:v>
                </c:pt>
                <c:pt idx="52">
                  <c:v>73783.721999999994</c:v>
                </c:pt>
                <c:pt idx="53">
                  <c:v>75258.14</c:v>
                </c:pt>
                <c:pt idx="54">
                  <c:v>77618.626000000004</c:v>
                </c:pt>
                <c:pt idx="55">
                  <c:v>80274.119000000006</c:v>
                </c:pt>
                <c:pt idx="56">
                  <c:v>81763.788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3458944"/>
        <c:axId val="43460480"/>
        <c:axId val="0"/>
      </c:bar3DChart>
      <c:catAx>
        <c:axId val="43458944"/>
        <c:scaling>
          <c:orientation val="minMax"/>
        </c:scaling>
        <c:delete val="0"/>
        <c:axPos val="b"/>
        <c:majorTickMark val="out"/>
        <c:minorTickMark val="none"/>
        <c:tickLblPos val="nextTo"/>
        <c:crossAx val="43460480"/>
        <c:crosses val="autoZero"/>
        <c:auto val="1"/>
        <c:lblAlgn val="ctr"/>
        <c:lblOffset val="100"/>
        <c:tickLblSkip val="4"/>
        <c:noMultiLvlLbl val="0"/>
      </c:catAx>
      <c:valAx>
        <c:axId val="43460480"/>
        <c:scaling>
          <c:orientation val="minMax"/>
          <c:min val="4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458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GDP Annual Growth Rate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growth from one year ago</c:v>
                </c:pt>
              </c:strCache>
            </c:strRef>
          </c:tx>
          <c:spPr>
            <a:solidFill>
              <a:srgbClr val="00B0F0"/>
            </a:solidFill>
            <a:ln w="63500"/>
          </c:spPr>
          <c:invertIfNegative val="0"/>
          <c:cat>
            <c:numRef>
              <c:f>Sheet1!$A$2:$A$66</c:f>
              <c:numCache>
                <c:formatCode>General</c:formatCode>
                <c:ptCount val="65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</c:numCache>
            </c:numRef>
          </c:cat>
          <c:val>
            <c:numRef>
              <c:f>Sheet1!$B$2:$B$66</c:f>
              <c:numCache>
                <c:formatCode>General</c:formatCode>
                <c:ptCount val="65"/>
                <c:pt idx="0">
                  <c:v>8.7200000000000006</c:v>
                </c:pt>
                <c:pt idx="1">
                  <c:v>8.06</c:v>
                </c:pt>
                <c:pt idx="2">
                  <c:v>4.07</c:v>
                </c:pt>
                <c:pt idx="3">
                  <c:v>4.6900000000000004</c:v>
                </c:pt>
                <c:pt idx="4">
                  <c:v>-0.56000000000000005</c:v>
                </c:pt>
                <c:pt idx="5">
                  <c:v>7.12</c:v>
                </c:pt>
                <c:pt idx="6">
                  <c:v>2.13</c:v>
                </c:pt>
                <c:pt idx="7">
                  <c:v>2.11</c:v>
                </c:pt>
                <c:pt idx="8">
                  <c:v>-0.74</c:v>
                </c:pt>
                <c:pt idx="9">
                  <c:v>6.9</c:v>
                </c:pt>
                <c:pt idx="10">
                  <c:v>2.56</c:v>
                </c:pt>
                <c:pt idx="11">
                  <c:v>2.5499999999999998</c:v>
                </c:pt>
                <c:pt idx="12">
                  <c:v>6.12</c:v>
                </c:pt>
                <c:pt idx="13">
                  <c:v>4.3499999999999996</c:v>
                </c:pt>
                <c:pt idx="14">
                  <c:v>5.77</c:v>
                </c:pt>
                <c:pt idx="15">
                  <c:v>6.5</c:v>
                </c:pt>
                <c:pt idx="16">
                  <c:v>6.59</c:v>
                </c:pt>
                <c:pt idx="17">
                  <c:v>2.74</c:v>
                </c:pt>
                <c:pt idx="18">
                  <c:v>4.91</c:v>
                </c:pt>
                <c:pt idx="19">
                  <c:v>3.14</c:v>
                </c:pt>
                <c:pt idx="20">
                  <c:v>0.2</c:v>
                </c:pt>
                <c:pt idx="21">
                  <c:v>3.3</c:v>
                </c:pt>
                <c:pt idx="22">
                  <c:v>5.26</c:v>
                </c:pt>
                <c:pt idx="23">
                  <c:v>5.64</c:v>
                </c:pt>
                <c:pt idx="24">
                  <c:v>-0.52</c:v>
                </c:pt>
                <c:pt idx="25">
                  <c:v>-0.2</c:v>
                </c:pt>
                <c:pt idx="26">
                  <c:v>5.38</c:v>
                </c:pt>
                <c:pt idx="27">
                  <c:v>4.6100000000000003</c:v>
                </c:pt>
                <c:pt idx="28">
                  <c:v>5.56</c:v>
                </c:pt>
                <c:pt idx="29">
                  <c:v>3.18</c:v>
                </c:pt>
                <c:pt idx="30">
                  <c:v>-0.24</c:v>
                </c:pt>
                <c:pt idx="31">
                  <c:v>2.59</c:v>
                </c:pt>
                <c:pt idx="32">
                  <c:v>-1.91</c:v>
                </c:pt>
                <c:pt idx="33">
                  <c:v>4.63</c:v>
                </c:pt>
                <c:pt idx="34">
                  <c:v>7.26</c:v>
                </c:pt>
                <c:pt idx="35">
                  <c:v>4.24</c:v>
                </c:pt>
                <c:pt idx="36">
                  <c:v>3.51</c:v>
                </c:pt>
                <c:pt idx="37">
                  <c:v>3.46</c:v>
                </c:pt>
                <c:pt idx="38">
                  <c:v>4.2</c:v>
                </c:pt>
                <c:pt idx="39">
                  <c:v>3.68</c:v>
                </c:pt>
                <c:pt idx="40">
                  <c:v>1.92</c:v>
                </c:pt>
                <c:pt idx="41">
                  <c:v>-7.0000000000000007E-2</c:v>
                </c:pt>
                <c:pt idx="42">
                  <c:v>3.56</c:v>
                </c:pt>
                <c:pt idx="43">
                  <c:v>2.75</c:v>
                </c:pt>
                <c:pt idx="44">
                  <c:v>4.04</c:v>
                </c:pt>
                <c:pt idx="45">
                  <c:v>2.72</c:v>
                </c:pt>
                <c:pt idx="46">
                  <c:v>3.8</c:v>
                </c:pt>
                <c:pt idx="47">
                  <c:v>4.49</c:v>
                </c:pt>
                <c:pt idx="48">
                  <c:v>4.45</c:v>
                </c:pt>
                <c:pt idx="49">
                  <c:v>4.6900000000000004</c:v>
                </c:pt>
                <c:pt idx="50">
                  <c:v>4.09</c:v>
                </c:pt>
                <c:pt idx="51">
                  <c:v>0.98</c:v>
                </c:pt>
                <c:pt idx="52">
                  <c:v>1.79</c:v>
                </c:pt>
                <c:pt idx="53">
                  <c:v>2.81</c:v>
                </c:pt>
                <c:pt idx="54">
                  <c:v>3.79</c:v>
                </c:pt>
                <c:pt idx="55">
                  <c:v>3.34</c:v>
                </c:pt>
                <c:pt idx="56">
                  <c:v>2.67</c:v>
                </c:pt>
                <c:pt idx="57">
                  <c:v>1.78</c:v>
                </c:pt>
                <c:pt idx="58">
                  <c:v>-0.28999999999999998</c:v>
                </c:pt>
                <c:pt idx="59">
                  <c:v>-2.78</c:v>
                </c:pt>
                <c:pt idx="60">
                  <c:v>2.5299999999999998</c:v>
                </c:pt>
                <c:pt idx="61">
                  <c:v>1.6</c:v>
                </c:pt>
                <c:pt idx="62">
                  <c:v>2.3199999999999998</c:v>
                </c:pt>
                <c:pt idx="63">
                  <c:v>2.2200000000000002</c:v>
                </c:pt>
                <c:pt idx="64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490688"/>
        <c:axId val="43512960"/>
      </c:barChart>
      <c:catAx>
        <c:axId val="4349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3512960"/>
        <c:crosses val="autoZero"/>
        <c:auto val="1"/>
        <c:lblAlgn val="ctr"/>
        <c:lblOffset val="100"/>
        <c:tickLblSkip val="2"/>
        <c:noMultiLvlLbl val="0"/>
      </c:catAx>
      <c:valAx>
        <c:axId val="43512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49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00"/>
            </a:pPr>
            <a:r>
              <a:rPr lang="en-US" sz="1900" dirty="0" smtClean="0"/>
              <a:t>GDP </a:t>
            </a:r>
            <a:r>
              <a:rPr lang="en-US" sz="1900" dirty="0"/>
              <a:t>in 2009 Dollars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'Real GDP'!$E$6</c:f>
              <c:strCache>
                <c:ptCount val="1"/>
                <c:pt idx="0">
                  <c:v>Real GDP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strRef>
              <c:f>'Real GDP'!$D$7:$D$73</c:f>
              <c:strCache>
                <c:ptCount val="67"/>
                <c:pt idx="0">
                  <c:v>1998 - Q1</c:v>
                </c:pt>
                <c:pt idx="1">
                  <c:v>1998 - Q2</c:v>
                </c:pt>
                <c:pt idx="2">
                  <c:v>1998 - Q3</c:v>
                </c:pt>
                <c:pt idx="3">
                  <c:v>1998 - Q4</c:v>
                </c:pt>
                <c:pt idx="4">
                  <c:v>1999 - Q1</c:v>
                </c:pt>
                <c:pt idx="5">
                  <c:v>1999 - Q2</c:v>
                </c:pt>
                <c:pt idx="6">
                  <c:v>1999 - Q3</c:v>
                </c:pt>
                <c:pt idx="7">
                  <c:v>1999 - Q4</c:v>
                </c:pt>
                <c:pt idx="8">
                  <c:v>2000 - Q1</c:v>
                </c:pt>
                <c:pt idx="9">
                  <c:v>2000 - Q2</c:v>
                </c:pt>
                <c:pt idx="10">
                  <c:v>2000 - Q3</c:v>
                </c:pt>
                <c:pt idx="11">
                  <c:v>2000 - Q4</c:v>
                </c:pt>
                <c:pt idx="12">
                  <c:v>2001 - Q1</c:v>
                </c:pt>
                <c:pt idx="13">
                  <c:v>2001 - Q2</c:v>
                </c:pt>
                <c:pt idx="14">
                  <c:v>2001 - Q3</c:v>
                </c:pt>
                <c:pt idx="15">
                  <c:v>2001 - Q4</c:v>
                </c:pt>
                <c:pt idx="16">
                  <c:v>2002 - Q1</c:v>
                </c:pt>
                <c:pt idx="17">
                  <c:v>2002 - Q2</c:v>
                </c:pt>
                <c:pt idx="18">
                  <c:v>2002 - Q3</c:v>
                </c:pt>
                <c:pt idx="19">
                  <c:v>2002 - Q4</c:v>
                </c:pt>
                <c:pt idx="20">
                  <c:v>2003 - Q1</c:v>
                </c:pt>
                <c:pt idx="21">
                  <c:v>2003 - Q2</c:v>
                </c:pt>
                <c:pt idx="22">
                  <c:v>2003 - Q3</c:v>
                </c:pt>
                <c:pt idx="23">
                  <c:v>2003 - Q4</c:v>
                </c:pt>
                <c:pt idx="24">
                  <c:v>2004 - Q1</c:v>
                </c:pt>
                <c:pt idx="25">
                  <c:v>2004 - Q2</c:v>
                </c:pt>
                <c:pt idx="26">
                  <c:v>2004 - Q3</c:v>
                </c:pt>
                <c:pt idx="27">
                  <c:v>2004 - Q4</c:v>
                </c:pt>
                <c:pt idx="28">
                  <c:v>2005 - Q1</c:v>
                </c:pt>
                <c:pt idx="29">
                  <c:v>2005 - Q2</c:v>
                </c:pt>
                <c:pt idx="30">
                  <c:v>2005 - Q3</c:v>
                </c:pt>
                <c:pt idx="31">
                  <c:v>2005 - Q4</c:v>
                </c:pt>
                <c:pt idx="32">
                  <c:v>2006 - Q1</c:v>
                </c:pt>
                <c:pt idx="33">
                  <c:v>2006 - Q2</c:v>
                </c:pt>
                <c:pt idx="34">
                  <c:v>2006 - Q3</c:v>
                </c:pt>
                <c:pt idx="35">
                  <c:v>2006 - Q4</c:v>
                </c:pt>
                <c:pt idx="36">
                  <c:v>2007 - Q1</c:v>
                </c:pt>
                <c:pt idx="37">
                  <c:v>2007 - Q2</c:v>
                </c:pt>
                <c:pt idx="38">
                  <c:v>2007 - Q3</c:v>
                </c:pt>
                <c:pt idx="39">
                  <c:v>2007 - Q4</c:v>
                </c:pt>
                <c:pt idx="40">
                  <c:v>2008 - Q1</c:v>
                </c:pt>
                <c:pt idx="41">
                  <c:v>2008 - Q2</c:v>
                </c:pt>
                <c:pt idx="42">
                  <c:v>2008 - Q3</c:v>
                </c:pt>
                <c:pt idx="43">
                  <c:v>2008 - Q4</c:v>
                </c:pt>
                <c:pt idx="44">
                  <c:v>2009 - Q1</c:v>
                </c:pt>
                <c:pt idx="45">
                  <c:v>2009 - Q2</c:v>
                </c:pt>
                <c:pt idx="46">
                  <c:v>2009 - Q3</c:v>
                </c:pt>
                <c:pt idx="47">
                  <c:v>2009 - Q4</c:v>
                </c:pt>
                <c:pt idx="48">
                  <c:v>2010 - Q1</c:v>
                </c:pt>
                <c:pt idx="49">
                  <c:v>2010 - Q2</c:v>
                </c:pt>
                <c:pt idx="50">
                  <c:v>2010 - Q3</c:v>
                </c:pt>
                <c:pt idx="51">
                  <c:v>2010 - Q4</c:v>
                </c:pt>
                <c:pt idx="52">
                  <c:v>2011 - Q1</c:v>
                </c:pt>
                <c:pt idx="53">
                  <c:v>2011 - Q2</c:v>
                </c:pt>
                <c:pt idx="54">
                  <c:v>2011 - Q3</c:v>
                </c:pt>
                <c:pt idx="55">
                  <c:v>2011 - Q4</c:v>
                </c:pt>
                <c:pt idx="56">
                  <c:v>2012 - Q1</c:v>
                </c:pt>
                <c:pt idx="57">
                  <c:v>2012 - Q2</c:v>
                </c:pt>
                <c:pt idx="58">
                  <c:v>2012 - Q3</c:v>
                </c:pt>
                <c:pt idx="59">
                  <c:v>2012 - Q4</c:v>
                </c:pt>
                <c:pt idx="60">
                  <c:v>2013 - Q1</c:v>
                </c:pt>
                <c:pt idx="61">
                  <c:v>2013 - Q2</c:v>
                </c:pt>
                <c:pt idx="62">
                  <c:v>2013 - Q3</c:v>
                </c:pt>
                <c:pt idx="63">
                  <c:v>2013 - Q4</c:v>
                </c:pt>
                <c:pt idx="64">
                  <c:v>2014 - Q1</c:v>
                </c:pt>
                <c:pt idx="65">
                  <c:v>2014 - Q2</c:v>
                </c:pt>
                <c:pt idx="66">
                  <c:v>2014 - Q3</c:v>
                </c:pt>
              </c:strCache>
            </c:strRef>
          </c:cat>
          <c:val>
            <c:numRef>
              <c:f>'Real GDP'!$E$7:$E$73</c:f>
              <c:numCache>
                <c:formatCode>General</c:formatCode>
                <c:ptCount val="67"/>
                <c:pt idx="0">
                  <c:v>11309</c:v>
                </c:pt>
                <c:pt idx="1">
                  <c:v>11418.7</c:v>
                </c:pt>
                <c:pt idx="2">
                  <c:v>11568.1</c:v>
                </c:pt>
                <c:pt idx="3">
                  <c:v>11757.9</c:v>
                </c:pt>
                <c:pt idx="4">
                  <c:v>11867.8</c:v>
                </c:pt>
                <c:pt idx="5">
                  <c:v>11967.7</c:v>
                </c:pt>
                <c:pt idx="6">
                  <c:v>12120.1</c:v>
                </c:pt>
                <c:pt idx="7">
                  <c:v>12329.8</c:v>
                </c:pt>
                <c:pt idx="8">
                  <c:v>12365.2</c:v>
                </c:pt>
                <c:pt idx="9">
                  <c:v>12598.7</c:v>
                </c:pt>
                <c:pt idx="10">
                  <c:v>12614.8</c:v>
                </c:pt>
                <c:pt idx="11">
                  <c:v>12682</c:v>
                </c:pt>
                <c:pt idx="12">
                  <c:v>12645.7</c:v>
                </c:pt>
                <c:pt idx="13">
                  <c:v>12712.8</c:v>
                </c:pt>
                <c:pt idx="14">
                  <c:v>12674.1</c:v>
                </c:pt>
                <c:pt idx="15">
                  <c:v>12705.2</c:v>
                </c:pt>
                <c:pt idx="16">
                  <c:v>12824.6</c:v>
                </c:pt>
                <c:pt idx="17">
                  <c:v>12894.7</c:v>
                </c:pt>
                <c:pt idx="18">
                  <c:v>12956.7</c:v>
                </c:pt>
                <c:pt idx="19">
                  <c:v>12962.9</c:v>
                </c:pt>
                <c:pt idx="20">
                  <c:v>13028.6</c:v>
                </c:pt>
                <c:pt idx="21">
                  <c:v>13151.8</c:v>
                </c:pt>
                <c:pt idx="22">
                  <c:v>13374</c:v>
                </c:pt>
                <c:pt idx="23">
                  <c:v>13525.7</c:v>
                </c:pt>
                <c:pt idx="24">
                  <c:v>13606.6</c:v>
                </c:pt>
                <c:pt idx="25">
                  <c:v>13710.7</c:v>
                </c:pt>
                <c:pt idx="26">
                  <c:v>13831</c:v>
                </c:pt>
                <c:pt idx="27">
                  <c:v>13947.7</c:v>
                </c:pt>
                <c:pt idx="28">
                  <c:v>14100.2</c:v>
                </c:pt>
                <c:pt idx="29">
                  <c:v>14177.2</c:v>
                </c:pt>
                <c:pt idx="30">
                  <c:v>14292.9</c:v>
                </c:pt>
                <c:pt idx="31">
                  <c:v>14372</c:v>
                </c:pt>
                <c:pt idx="32">
                  <c:v>14546.4</c:v>
                </c:pt>
                <c:pt idx="33">
                  <c:v>14591.6</c:v>
                </c:pt>
                <c:pt idx="34">
                  <c:v>14604.4</c:v>
                </c:pt>
                <c:pt idx="35">
                  <c:v>14718.4</c:v>
                </c:pt>
                <c:pt idx="36">
                  <c:v>14728.1</c:v>
                </c:pt>
                <c:pt idx="37">
                  <c:v>14841.5</c:v>
                </c:pt>
                <c:pt idx="38">
                  <c:v>14941.5</c:v>
                </c:pt>
                <c:pt idx="39">
                  <c:v>14996.1</c:v>
                </c:pt>
                <c:pt idx="40">
                  <c:v>14895.4</c:v>
                </c:pt>
                <c:pt idx="41">
                  <c:v>14969.2</c:v>
                </c:pt>
                <c:pt idx="42">
                  <c:v>14895.1</c:v>
                </c:pt>
                <c:pt idx="43">
                  <c:v>14574.6</c:v>
                </c:pt>
                <c:pt idx="44">
                  <c:v>14372.1</c:v>
                </c:pt>
                <c:pt idx="45">
                  <c:v>14356.9</c:v>
                </c:pt>
                <c:pt idx="46">
                  <c:v>14402.5</c:v>
                </c:pt>
                <c:pt idx="47">
                  <c:v>14540.2</c:v>
                </c:pt>
                <c:pt idx="48">
                  <c:v>14597.7</c:v>
                </c:pt>
                <c:pt idx="49">
                  <c:v>14738</c:v>
                </c:pt>
                <c:pt idx="50">
                  <c:v>14839.3</c:v>
                </c:pt>
                <c:pt idx="51">
                  <c:v>14942.4</c:v>
                </c:pt>
                <c:pt idx="52">
                  <c:v>14894</c:v>
                </c:pt>
                <c:pt idx="53">
                  <c:v>15011.3</c:v>
                </c:pt>
                <c:pt idx="54">
                  <c:v>15062.1</c:v>
                </c:pt>
                <c:pt idx="55">
                  <c:v>15242.1</c:v>
                </c:pt>
                <c:pt idx="56">
                  <c:v>15381.6</c:v>
                </c:pt>
                <c:pt idx="57">
                  <c:v>15427.7</c:v>
                </c:pt>
                <c:pt idx="58">
                  <c:v>15534</c:v>
                </c:pt>
                <c:pt idx="59">
                  <c:v>15539.6</c:v>
                </c:pt>
                <c:pt idx="60">
                  <c:v>15583.9</c:v>
                </c:pt>
                <c:pt idx="61">
                  <c:v>15679.7</c:v>
                </c:pt>
                <c:pt idx="62">
                  <c:v>15779.9</c:v>
                </c:pt>
                <c:pt idx="63">
                  <c:v>15916.2</c:v>
                </c:pt>
                <c:pt idx="64">
                  <c:v>15831.7</c:v>
                </c:pt>
                <c:pt idx="65">
                  <c:v>16010.4</c:v>
                </c:pt>
                <c:pt idx="66">
                  <c:v>16205.6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'Real GDP'!$F$6</c:f>
              <c:strCache>
                <c:ptCount val="1"/>
                <c:pt idx="0">
                  <c:v>Real GDP W/O Recession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strRef>
              <c:f>'Real GDP'!$D$7:$D$73</c:f>
              <c:strCache>
                <c:ptCount val="67"/>
                <c:pt idx="0">
                  <c:v>1998 - Q1</c:v>
                </c:pt>
                <c:pt idx="1">
                  <c:v>1998 - Q2</c:v>
                </c:pt>
                <c:pt idx="2">
                  <c:v>1998 - Q3</c:v>
                </c:pt>
                <c:pt idx="3">
                  <c:v>1998 - Q4</c:v>
                </c:pt>
                <c:pt idx="4">
                  <c:v>1999 - Q1</c:v>
                </c:pt>
                <c:pt idx="5">
                  <c:v>1999 - Q2</c:v>
                </c:pt>
                <c:pt idx="6">
                  <c:v>1999 - Q3</c:v>
                </c:pt>
                <c:pt idx="7">
                  <c:v>1999 - Q4</c:v>
                </c:pt>
                <c:pt idx="8">
                  <c:v>2000 - Q1</c:v>
                </c:pt>
                <c:pt idx="9">
                  <c:v>2000 - Q2</c:v>
                </c:pt>
                <c:pt idx="10">
                  <c:v>2000 - Q3</c:v>
                </c:pt>
                <c:pt idx="11">
                  <c:v>2000 - Q4</c:v>
                </c:pt>
                <c:pt idx="12">
                  <c:v>2001 - Q1</c:v>
                </c:pt>
                <c:pt idx="13">
                  <c:v>2001 - Q2</c:v>
                </c:pt>
                <c:pt idx="14">
                  <c:v>2001 - Q3</c:v>
                </c:pt>
                <c:pt idx="15">
                  <c:v>2001 - Q4</c:v>
                </c:pt>
                <c:pt idx="16">
                  <c:v>2002 - Q1</c:v>
                </c:pt>
                <c:pt idx="17">
                  <c:v>2002 - Q2</c:v>
                </c:pt>
                <c:pt idx="18">
                  <c:v>2002 - Q3</c:v>
                </c:pt>
                <c:pt idx="19">
                  <c:v>2002 - Q4</c:v>
                </c:pt>
                <c:pt idx="20">
                  <c:v>2003 - Q1</c:v>
                </c:pt>
                <c:pt idx="21">
                  <c:v>2003 - Q2</c:v>
                </c:pt>
                <c:pt idx="22">
                  <c:v>2003 - Q3</c:v>
                </c:pt>
                <c:pt idx="23">
                  <c:v>2003 - Q4</c:v>
                </c:pt>
                <c:pt idx="24">
                  <c:v>2004 - Q1</c:v>
                </c:pt>
                <c:pt idx="25">
                  <c:v>2004 - Q2</c:v>
                </c:pt>
                <c:pt idx="26">
                  <c:v>2004 - Q3</c:v>
                </c:pt>
                <c:pt idx="27">
                  <c:v>2004 - Q4</c:v>
                </c:pt>
                <c:pt idx="28">
                  <c:v>2005 - Q1</c:v>
                </c:pt>
                <c:pt idx="29">
                  <c:v>2005 - Q2</c:v>
                </c:pt>
                <c:pt idx="30">
                  <c:v>2005 - Q3</c:v>
                </c:pt>
                <c:pt idx="31">
                  <c:v>2005 - Q4</c:v>
                </c:pt>
                <c:pt idx="32">
                  <c:v>2006 - Q1</c:v>
                </c:pt>
                <c:pt idx="33">
                  <c:v>2006 - Q2</c:v>
                </c:pt>
                <c:pt idx="34">
                  <c:v>2006 - Q3</c:v>
                </c:pt>
                <c:pt idx="35">
                  <c:v>2006 - Q4</c:v>
                </c:pt>
                <c:pt idx="36">
                  <c:v>2007 - Q1</c:v>
                </c:pt>
                <c:pt idx="37">
                  <c:v>2007 - Q2</c:v>
                </c:pt>
                <c:pt idx="38">
                  <c:v>2007 - Q3</c:v>
                </c:pt>
                <c:pt idx="39">
                  <c:v>2007 - Q4</c:v>
                </c:pt>
                <c:pt idx="40">
                  <c:v>2008 - Q1</c:v>
                </c:pt>
                <c:pt idx="41">
                  <c:v>2008 - Q2</c:v>
                </c:pt>
                <c:pt idx="42">
                  <c:v>2008 - Q3</c:v>
                </c:pt>
                <c:pt idx="43">
                  <c:v>2008 - Q4</c:v>
                </c:pt>
                <c:pt idx="44">
                  <c:v>2009 - Q1</c:v>
                </c:pt>
                <c:pt idx="45">
                  <c:v>2009 - Q2</c:v>
                </c:pt>
                <c:pt idx="46">
                  <c:v>2009 - Q3</c:v>
                </c:pt>
                <c:pt idx="47">
                  <c:v>2009 - Q4</c:v>
                </c:pt>
                <c:pt idx="48">
                  <c:v>2010 - Q1</c:v>
                </c:pt>
                <c:pt idx="49">
                  <c:v>2010 - Q2</c:v>
                </c:pt>
                <c:pt idx="50">
                  <c:v>2010 - Q3</c:v>
                </c:pt>
                <c:pt idx="51">
                  <c:v>2010 - Q4</c:v>
                </c:pt>
                <c:pt idx="52">
                  <c:v>2011 - Q1</c:v>
                </c:pt>
                <c:pt idx="53">
                  <c:v>2011 - Q2</c:v>
                </c:pt>
                <c:pt idx="54">
                  <c:v>2011 - Q3</c:v>
                </c:pt>
                <c:pt idx="55">
                  <c:v>2011 - Q4</c:v>
                </c:pt>
                <c:pt idx="56">
                  <c:v>2012 - Q1</c:v>
                </c:pt>
                <c:pt idx="57">
                  <c:v>2012 - Q2</c:v>
                </c:pt>
                <c:pt idx="58">
                  <c:v>2012 - Q3</c:v>
                </c:pt>
                <c:pt idx="59">
                  <c:v>2012 - Q4</c:v>
                </c:pt>
                <c:pt idx="60">
                  <c:v>2013 - Q1</c:v>
                </c:pt>
                <c:pt idx="61">
                  <c:v>2013 - Q2</c:v>
                </c:pt>
                <c:pt idx="62">
                  <c:v>2013 - Q3</c:v>
                </c:pt>
                <c:pt idx="63">
                  <c:v>2013 - Q4</c:v>
                </c:pt>
                <c:pt idx="64">
                  <c:v>2014 - Q1</c:v>
                </c:pt>
                <c:pt idx="65">
                  <c:v>2014 - Q2</c:v>
                </c:pt>
                <c:pt idx="66">
                  <c:v>2014 - Q3</c:v>
                </c:pt>
              </c:strCache>
            </c:strRef>
          </c:cat>
          <c:val>
            <c:numRef>
              <c:f>'Real GDP'!$F$7:$F$73</c:f>
              <c:numCache>
                <c:formatCode>General</c:formatCode>
                <c:ptCount val="67"/>
                <c:pt idx="0">
                  <c:v>11309</c:v>
                </c:pt>
                <c:pt idx="1">
                  <c:v>11418.7</c:v>
                </c:pt>
                <c:pt idx="2">
                  <c:v>11568.1</c:v>
                </c:pt>
                <c:pt idx="3">
                  <c:v>11757.9</c:v>
                </c:pt>
                <c:pt idx="4">
                  <c:v>11867.8</c:v>
                </c:pt>
                <c:pt idx="5">
                  <c:v>11967.7</c:v>
                </c:pt>
                <c:pt idx="6">
                  <c:v>12120.1</c:v>
                </c:pt>
                <c:pt idx="7">
                  <c:v>12329.8</c:v>
                </c:pt>
                <c:pt idx="8">
                  <c:v>12365.2</c:v>
                </c:pt>
                <c:pt idx="9">
                  <c:v>12598.7</c:v>
                </c:pt>
                <c:pt idx="10">
                  <c:v>12614.8</c:v>
                </c:pt>
                <c:pt idx="11">
                  <c:v>12682</c:v>
                </c:pt>
                <c:pt idx="12">
                  <c:v>12645.7</c:v>
                </c:pt>
                <c:pt idx="13">
                  <c:v>12712.8</c:v>
                </c:pt>
                <c:pt idx="14">
                  <c:v>12674.1</c:v>
                </c:pt>
                <c:pt idx="15">
                  <c:v>12705.2</c:v>
                </c:pt>
                <c:pt idx="16">
                  <c:v>12824.6</c:v>
                </c:pt>
                <c:pt idx="17">
                  <c:v>12894.7</c:v>
                </c:pt>
                <c:pt idx="18">
                  <c:v>12956.7</c:v>
                </c:pt>
                <c:pt idx="19">
                  <c:v>12962.9</c:v>
                </c:pt>
                <c:pt idx="20">
                  <c:v>13028.6</c:v>
                </c:pt>
                <c:pt idx="21">
                  <c:v>13151.8</c:v>
                </c:pt>
                <c:pt idx="22">
                  <c:v>13374</c:v>
                </c:pt>
                <c:pt idx="23">
                  <c:v>13525.7</c:v>
                </c:pt>
                <c:pt idx="24">
                  <c:v>13606.6</c:v>
                </c:pt>
                <c:pt idx="25">
                  <c:v>13710.7</c:v>
                </c:pt>
                <c:pt idx="26">
                  <c:v>13831</c:v>
                </c:pt>
                <c:pt idx="27">
                  <c:v>13947.7</c:v>
                </c:pt>
                <c:pt idx="28">
                  <c:v>14100.2</c:v>
                </c:pt>
                <c:pt idx="29">
                  <c:v>14177.2</c:v>
                </c:pt>
                <c:pt idx="30">
                  <c:v>14292.9</c:v>
                </c:pt>
                <c:pt idx="31">
                  <c:v>14372</c:v>
                </c:pt>
                <c:pt idx="32">
                  <c:v>14546.4</c:v>
                </c:pt>
                <c:pt idx="33">
                  <c:v>14591.6</c:v>
                </c:pt>
                <c:pt idx="34">
                  <c:v>14604.4</c:v>
                </c:pt>
                <c:pt idx="35">
                  <c:v>14718.4</c:v>
                </c:pt>
                <c:pt idx="36">
                  <c:v>14728.1</c:v>
                </c:pt>
                <c:pt idx="37">
                  <c:v>14841.5</c:v>
                </c:pt>
                <c:pt idx="38">
                  <c:v>14941.5</c:v>
                </c:pt>
                <c:pt idx="39">
                  <c:v>14996.1</c:v>
                </c:pt>
                <c:pt idx="40">
                  <c:v>15089.707364795055</c:v>
                </c:pt>
                <c:pt idx="41">
                  <c:v>15183.899037426405</c:v>
                </c:pt>
                <c:pt idx="42">
                  <c:v>15278.678665210138</c:v>
                </c:pt>
                <c:pt idx="43">
                  <c:v>15374.049918229306</c:v>
                </c:pt>
                <c:pt idx="44">
                  <c:v>15470.016489476035</c:v>
                </c:pt>
                <c:pt idx="45">
                  <c:v>15566.582094994528</c:v>
                </c:pt>
                <c:pt idx="46">
                  <c:v>15663.750474024964</c:v>
                </c:pt>
                <c:pt idx="47">
                  <c:v>15761.525389148281</c:v>
                </c:pt>
                <c:pt idx="48">
                  <c:v>15859.910626431876</c:v>
                </c:pt>
                <c:pt idx="49">
                  <c:v>15958.909995576212</c:v>
                </c:pt>
                <c:pt idx="50">
                  <c:v>16058.527330062334</c:v>
                </c:pt>
                <c:pt idx="51">
                  <c:v>16158.766487300316</c:v>
                </c:pt>
                <c:pt idx="52">
                  <c:v>16259.631348778621</c:v>
                </c:pt>
                <c:pt idx="53">
                  <c:v>16361.125820214409</c:v>
                </c:pt>
                <c:pt idx="54">
                  <c:v>16463.253831704769</c:v>
                </c:pt>
                <c:pt idx="55">
                  <c:v>16566.019337878904</c:v>
                </c:pt>
                <c:pt idx="56">
                  <c:v>16669.426318051268</c:v>
                </c:pt>
                <c:pt idx="57">
                  <c:v>16773.478776375639</c:v>
                </c:pt>
                <c:pt idx="58">
                  <c:v>16878.18074200019</c:v>
                </c:pt>
                <c:pt idx="59">
                  <c:v>16983.536269223485</c:v>
                </c:pt>
                <c:pt idx="60">
                  <c:v>17089.549437651491</c:v>
                </c:pt>
                <c:pt idx="61">
                  <c:v>17196.224352355537</c:v>
                </c:pt>
                <c:pt idx="62">
                  <c:v>17303.565144031276</c:v>
                </c:pt>
                <c:pt idx="63">
                  <c:v>17411.575969158632</c:v>
                </c:pt>
                <c:pt idx="64">
                  <c:v>17520.261010162747</c:v>
                </c:pt>
                <c:pt idx="65">
                  <c:v>17629.624475575947</c:v>
                </c:pt>
                <c:pt idx="66">
                  <c:v>17739.670600200687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268800"/>
        <c:axId val="50282880"/>
      </c:lineChart>
      <c:catAx>
        <c:axId val="502688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50282880"/>
        <c:crosses val="autoZero"/>
        <c:auto val="1"/>
        <c:lblAlgn val="ctr"/>
        <c:lblOffset val="100"/>
        <c:tickLblSkip val="4"/>
        <c:noMultiLvlLbl val="0"/>
      </c:catAx>
      <c:valAx>
        <c:axId val="50282880"/>
        <c:scaling>
          <c:orientation val="minMax"/>
          <c:min val="100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5026880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25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0.13889</cdr:x>
      <cdr:y>0.06734</cdr:y>
    </cdr:from>
    <cdr:to>
      <cdr:x>0.25</cdr:x>
      <cdr:y>0.15747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3009" y="228584"/>
          <a:ext cx="914391" cy="305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$ billion</a:t>
          </a:r>
          <a:endParaRPr lang="en-US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0.60733</cdr:x>
      <cdr:y>0.59075</cdr:y>
    </cdr:from>
    <cdr:to>
      <cdr:x>0.674</cdr:x>
      <cdr:y>0.67156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98083" y="2673713"/>
          <a:ext cx="548640" cy="36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bg1"/>
              </a:solidFill>
            </a:rPr>
            <a:t>x31</a:t>
          </a:r>
          <a:endParaRPr lang="en-US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0.71467</cdr:x>
      <cdr:y>0.59075</cdr:y>
    </cdr:from>
    <cdr:to>
      <cdr:x>0.78133</cdr:x>
      <cdr:y>0.67156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881430" y="2673710"/>
          <a:ext cx="548640" cy="36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chemeClr val="bg1"/>
              </a:solidFill>
            </a:rPr>
            <a:t>x46</a:t>
          </a:r>
          <a:endParaRPr lang="en-US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0.65867</cdr:x>
      <cdr:y>0.59075</cdr:y>
    </cdr:from>
    <cdr:to>
      <cdr:x>0.72533</cdr:x>
      <cdr:y>0.67156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420570" y="2673710"/>
          <a:ext cx="548640" cy="36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chemeClr val="bg1"/>
              </a:solidFill>
            </a:rPr>
            <a:t>x36</a:t>
          </a:r>
          <a:endParaRPr lang="en-US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0.82667</cdr:x>
      <cdr:y>0.59075</cdr:y>
    </cdr:from>
    <cdr:to>
      <cdr:x>0.89334</cdr:x>
      <cdr:y>0.67156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803150" y="2673710"/>
          <a:ext cx="548640" cy="36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chemeClr val="bg1"/>
              </a:solidFill>
            </a:rPr>
            <a:t>x34</a:t>
          </a:r>
          <a:endParaRPr lang="en-US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0.77067</cdr:x>
      <cdr:y>0.59075</cdr:y>
    </cdr:from>
    <cdr:to>
      <cdr:x>0.83733</cdr:x>
      <cdr:y>0.67156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342290" y="2673710"/>
          <a:ext cx="548640" cy="36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chemeClr val="bg1"/>
              </a:solidFill>
            </a:rPr>
            <a:t>x46</a:t>
          </a:r>
          <a:endParaRPr lang="en-US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0.234</cdr:x>
      <cdr:y>0.46347</cdr:y>
    </cdr:from>
    <cdr:to>
      <cdr:x>0.54667</cdr:x>
      <cdr:y>0.69258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925715" y="2097635"/>
          <a:ext cx="2573135" cy="1036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Homeowner net worth ranges from 31 to 46 times that of renters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0.22933</cdr:x>
      <cdr:y>0.45498</cdr:y>
    </cdr:from>
    <cdr:to>
      <cdr:x>0.55133</cdr:x>
      <cdr:y>0.70106</cdr:y>
    </cdr:to>
    <cdr:sp macro="" textlink="">
      <cdr:nvSpPr>
        <cdr:cNvPr id="9" name="Rounded Rectangular Callout 8"/>
        <cdr:cNvSpPr/>
      </cdr:nvSpPr>
      <cdr:spPr>
        <a:xfrm xmlns:a="http://schemas.openxmlformats.org/drawingml/2006/main">
          <a:off x="1887310" y="2059230"/>
          <a:ext cx="2649945" cy="1113745"/>
        </a:xfrm>
        <a:prstGeom xmlns:a="http://schemas.openxmlformats.org/drawingml/2006/main" prst="wedgeRoundRectCallout">
          <a:avLst>
            <a:gd name="adj1" fmla="val 69125"/>
            <a:gd name="adj2" fmla="val 28618"/>
            <a:gd name="adj3" fmla="val 16667"/>
          </a:avLst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0.74733</cdr:x>
      <cdr:y>0.79797</cdr:y>
    </cdr:from>
    <cdr:to>
      <cdr:x>0.85845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150265" y="38258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0.88267</cdr:x>
      <cdr:y>0.59075</cdr:y>
    </cdr:from>
    <cdr:to>
      <cdr:x>0.94934</cdr:x>
      <cdr:y>0.67156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7264010" y="2673710"/>
          <a:ext cx="548640" cy="36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chemeClr val="bg1"/>
              </a:solidFill>
            </a:rPr>
            <a:t>x36</a:t>
          </a:r>
          <a:endParaRPr lang="en-US" sz="1600" b="1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0.06481</cdr:x>
      <cdr:y>0.43774</cdr:y>
    </cdr:from>
    <cdr:to>
      <cdr:x>1</cdr:x>
      <cdr:y>0.48825</cdr:y>
    </cdr:to>
    <cdr:sp macro="" textlink="">
      <cdr:nvSpPr>
        <cdr:cNvPr id="2" name="Right Arrow 1"/>
        <cdr:cNvSpPr/>
      </cdr:nvSpPr>
      <cdr:spPr>
        <a:xfrm xmlns:a="http://schemas.openxmlformats.org/drawingml/2006/main">
          <a:off x="609600" y="1981200"/>
          <a:ext cx="7696200" cy="228600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0.08333</cdr:x>
      <cdr:y>0.05051</cdr:y>
    </cdr:from>
    <cdr:to>
      <cdr:x>0.19444</cdr:x>
      <cdr:y>0.13469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800" y="228600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In millions</a:t>
          </a:r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0.11111</cdr:x>
      <cdr:y>0.11785</cdr:y>
    </cdr:from>
    <cdr:to>
      <cdr:x>0.22222</cdr:x>
      <cdr:y>0.31989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14400" y="533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In thousands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E7DEAF52-EC7F-444D-B703-9DA9573A6C94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46FAD8F5-4D61-42EF-8F3E-8F416012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00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50BC5108-CCE8-4D75-8AEA-82914218610C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784E9576-A6D2-4201-91EB-45FCF141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5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8500"/>
            <a:ext cx="4656137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C8588-BF84-4B30-A2FA-58952E23B22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52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0229-4F6F-48E2-B1C3-8BF5E042438A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DB92-50E3-464B-A3B4-549E10D02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3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0229-4F6F-48E2-B1C3-8BF5E042438A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DB92-50E3-464B-A3B4-549E10D02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1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0229-4F6F-48E2-B1C3-8BF5E042438A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DB92-50E3-464B-A3B4-549E10D02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0229-4F6F-48E2-B1C3-8BF5E042438A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DB92-50E3-464B-A3B4-549E10D02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0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0229-4F6F-48E2-B1C3-8BF5E042438A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DB92-50E3-464B-A3B4-549E10D02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5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0229-4F6F-48E2-B1C3-8BF5E042438A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DB92-50E3-464B-A3B4-549E10D02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0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0229-4F6F-48E2-B1C3-8BF5E042438A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DB92-50E3-464B-A3B4-549E10D02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1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0229-4F6F-48E2-B1C3-8BF5E042438A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DB92-50E3-464B-A3B4-549E10D02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7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0229-4F6F-48E2-B1C3-8BF5E042438A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DB92-50E3-464B-A3B4-549E10D02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6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0229-4F6F-48E2-B1C3-8BF5E042438A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DB92-50E3-464B-A3B4-549E10D02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5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0229-4F6F-48E2-B1C3-8BF5E042438A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DB92-50E3-464B-A3B4-549E10D02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10229-4F6F-48E2-B1C3-8BF5E042438A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5DB92-50E3-464B-A3B4-549E10D02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1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24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Real Estate Trends and Outlook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581400"/>
            <a:ext cx="7315200" cy="17526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defRPr/>
            </a:pPr>
            <a:r>
              <a:rPr lang="en-US" sz="8000" b="1" dirty="0">
                <a:solidFill>
                  <a:schemeClr val="tx1"/>
                </a:solidFill>
              </a:rPr>
              <a:t>Lawrence Yun, Ph.D.</a:t>
            </a:r>
          </a:p>
          <a:p>
            <a:pPr>
              <a:spcBef>
                <a:spcPts val="0"/>
              </a:spcBef>
              <a:defRPr/>
            </a:pPr>
            <a:r>
              <a:rPr lang="en-US" sz="8000" b="1" dirty="0">
                <a:solidFill>
                  <a:schemeClr val="tx1"/>
                </a:solidFill>
              </a:rPr>
              <a:t>Chief Economist</a:t>
            </a:r>
          </a:p>
          <a:p>
            <a:pPr>
              <a:spcBef>
                <a:spcPts val="0"/>
              </a:spcBef>
              <a:defRPr/>
            </a:pPr>
            <a:r>
              <a:rPr lang="en-US" sz="8000" b="1" dirty="0">
                <a:solidFill>
                  <a:schemeClr val="tx1"/>
                </a:solidFill>
              </a:rPr>
              <a:t>NATIONAL ASSOCIATION  OF REALTORS</a:t>
            </a:r>
            <a:r>
              <a:rPr lang="en-US" sz="8000" b="1" baseline="30000" dirty="0">
                <a:solidFill>
                  <a:schemeClr val="tx1"/>
                </a:solidFill>
              </a:rPr>
              <a:t>®</a:t>
            </a:r>
          </a:p>
          <a:p>
            <a:pPr algn="l">
              <a:spcBef>
                <a:spcPts val="0"/>
              </a:spcBef>
              <a:defRPr/>
            </a:pPr>
            <a:endParaRPr lang="en-US" sz="80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chemeClr val="tx1"/>
                </a:solidFill>
              </a:rPr>
              <a:t>Presentation </a:t>
            </a:r>
            <a:r>
              <a:rPr lang="en-US" sz="8000" b="1" dirty="0" smtClean="0">
                <a:solidFill>
                  <a:schemeClr val="tx1"/>
                </a:solidFill>
              </a:rPr>
              <a:t>at Cedar Rapids Association of REALTORS</a:t>
            </a:r>
            <a:r>
              <a:rPr lang="en-US" sz="8000" b="1" dirty="0">
                <a:solidFill>
                  <a:schemeClr val="tx1"/>
                </a:solidFill>
              </a:rPr>
              <a:t>®</a:t>
            </a:r>
            <a:endParaRPr lang="en-US" sz="8000" b="1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0" b="1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smtClean="0">
                <a:solidFill>
                  <a:schemeClr val="tx1"/>
                </a:solidFill>
              </a:rPr>
              <a:t>March 4, 2015   </a:t>
            </a:r>
            <a:endParaRPr lang="en-US" sz="80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0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06563"/>
          </a:xfrm>
        </p:spPr>
        <p:txBody>
          <a:bodyPr>
            <a:normAutofit/>
          </a:bodyPr>
          <a:lstStyle/>
          <a:p>
            <a:r>
              <a:rPr lang="en-US" dirty="0" smtClean="0"/>
              <a:t>GDP Still not Robust … </a:t>
            </a:r>
            <a:br>
              <a:rPr lang="en-US" dirty="0" smtClean="0"/>
            </a:br>
            <a:r>
              <a:rPr lang="en-US" dirty="0" smtClean="0"/>
              <a:t>Below 3% for 9 straight years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366595"/>
              </p:ext>
            </p:extLst>
          </p:nvPr>
        </p:nvGraphicFramePr>
        <p:xfrm>
          <a:off x="457200" y="1643868"/>
          <a:ext cx="82296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990600" y="4042095"/>
            <a:ext cx="7772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43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/>
              <a:t>Sluggish Growth + Gap after Great Recession </a:t>
            </a:r>
            <a:br>
              <a:rPr lang="en-US" sz="3500" dirty="0"/>
            </a:br>
            <a:r>
              <a:rPr lang="en-US" sz="3000" dirty="0"/>
              <a:t> ($1.5 trillion gap … $4,700 per person)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07060498"/>
              </p:ext>
            </p:extLst>
          </p:nvPr>
        </p:nvGraphicFramePr>
        <p:xfrm>
          <a:off x="457200" y="1447800"/>
          <a:ext cx="815340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48400" y="2078283"/>
            <a:ext cx="166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3% Growth Line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3276600"/>
            <a:ext cx="184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2.2% Growth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1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 Rate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5154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869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Renter Households over 10 years (Increased by 8 million) 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074829"/>
              </p:ext>
            </p:extLst>
          </p:nvPr>
        </p:nvGraphicFramePr>
        <p:xfrm>
          <a:off x="457200" y="889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601" y="1092200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thousands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68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/>
              <a:t>Homeowner Households over 10 years</a:t>
            </a:r>
            <a:br>
              <a:rPr lang="en-US" sz="3200" dirty="0" smtClean="0"/>
            </a:br>
            <a:r>
              <a:rPr lang="en-US" sz="3200" dirty="0" smtClean="0"/>
              <a:t>(Decreased by 2 million)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398933"/>
              </p:ext>
            </p:extLst>
          </p:nvPr>
        </p:nvGraphicFramePr>
        <p:xfrm>
          <a:off x="457200" y="990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1601" y="1174332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thousands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9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Homeownership Rate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2930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011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Household Net Worth</a:t>
            </a:r>
            <a:br>
              <a:rPr lang="en-US" dirty="0" smtClean="0"/>
            </a:br>
            <a:r>
              <a:rPr lang="en-US" sz="3600" dirty="0" smtClean="0"/>
              <a:t>($5,500 vs. $195,500)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4594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6248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Federal Reserve Survey of Consumer Finances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37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 Price Index</a:t>
            </a:r>
            <a:br>
              <a:rPr lang="en-US" dirty="0" smtClean="0"/>
            </a:br>
            <a:r>
              <a:rPr lang="en-US" dirty="0" smtClean="0"/>
              <a:t>Cedar Rapids and Phoenix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4112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8992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Reason for Not Feeling 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41176"/>
            <a:ext cx="8229600" cy="3334872"/>
          </a:xfrm>
        </p:spPr>
        <p:txBody>
          <a:bodyPr>
            <a:normAutofit/>
          </a:bodyPr>
          <a:lstStyle/>
          <a:p>
            <a:r>
              <a:rPr lang="en-US" dirty="0" smtClean="0"/>
              <a:t>Very Slow Housing Market Recovery</a:t>
            </a:r>
          </a:p>
          <a:p>
            <a:r>
              <a:rPr lang="en-US" dirty="0" smtClean="0"/>
              <a:t>Very Slow Commercial Market Recovery</a:t>
            </a:r>
          </a:p>
          <a:p>
            <a:endParaRPr lang="en-US" dirty="0" smtClean="0"/>
          </a:p>
          <a:p>
            <a:r>
              <a:rPr lang="en-US" dirty="0" smtClean="0"/>
              <a:t>Holds Back Economic Recovery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9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Home Sales: Two and Out?</a:t>
            </a:r>
            <a:br>
              <a:rPr lang="en-US" sz="4000" dirty="0" smtClean="0"/>
            </a:br>
            <a:r>
              <a:rPr lang="en-US" sz="4000" dirty="0" smtClean="0"/>
              <a:t>Or Multi-year Expansion?</a:t>
            </a:r>
            <a:br>
              <a:rPr lang="en-US" sz="4000" dirty="0" smtClean="0"/>
            </a:br>
            <a:r>
              <a:rPr lang="en-US" sz="2200" dirty="0" smtClean="0"/>
              <a:t>(Single-Family Existing Home Sales Only) </a:t>
            </a:r>
            <a:endParaRPr lang="en-US" sz="2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404910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1781099" y="3352800"/>
            <a:ext cx="1461247" cy="10522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749385" y="3410105"/>
            <a:ext cx="914400" cy="6544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133363" y="2238851"/>
            <a:ext cx="1981200" cy="13071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8001002" y="3105551"/>
            <a:ext cx="356347" cy="3003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30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GDP Burst</a:t>
            </a:r>
            <a:br>
              <a:rPr lang="en-US" dirty="0" smtClean="0"/>
            </a:br>
            <a:r>
              <a:rPr lang="en-US" dirty="0" smtClean="0"/>
              <a:t>in 2014 Q2, Q3, Q4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6838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08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Pent Up Demand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40394"/>
              </p:ext>
            </p:extLst>
          </p:nvPr>
        </p:nvGraphicFramePr>
        <p:xfrm>
          <a:off x="457200" y="1600200"/>
          <a:ext cx="82296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477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2000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2014</a:t>
                      </a:r>
                      <a:endParaRPr lang="en-US" sz="1900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Existing Home Sales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5.2 m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4.9 m</a:t>
                      </a:r>
                      <a:endParaRPr lang="en-US" sz="2300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New Home Sales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880 K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440 K</a:t>
                      </a:r>
                      <a:endParaRPr lang="en-US" sz="2300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Mortgage Rates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8.0%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4.2%</a:t>
                      </a:r>
                      <a:endParaRPr lang="en-US" sz="2300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Payroll</a:t>
                      </a:r>
                      <a:r>
                        <a:rPr lang="en-US" sz="2300" baseline="0" dirty="0" smtClean="0"/>
                        <a:t> Jobs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132.0 m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138.9 m</a:t>
                      </a:r>
                      <a:endParaRPr lang="en-US" sz="2300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Population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282 m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319 m</a:t>
                      </a:r>
                      <a:endParaRPr lang="en-US" sz="23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2925192" y="2195733"/>
            <a:ext cx="4267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42636" y="4786533"/>
            <a:ext cx="4267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3335" y="5638800"/>
            <a:ext cx="585897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37 million more people living in the country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08432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Housing Starts Rising … Too Slowly</a:t>
            </a:r>
            <a:endParaRPr lang="en-US" sz="35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3240333"/>
              </p:ext>
            </p:extLst>
          </p:nvPr>
        </p:nvGraphicFramePr>
        <p:xfrm>
          <a:off x="457200" y="1295400"/>
          <a:ext cx="7620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0236" y="1523122"/>
            <a:ext cx="1233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Arial" charset="0"/>
              </a:rPr>
              <a:t>Thousand 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units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210237" y="1963271"/>
            <a:ext cx="342899" cy="12729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009901" y="2381625"/>
            <a:ext cx="342899" cy="12729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026026" y="2236694"/>
            <a:ext cx="342899" cy="12729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433047" y="2103716"/>
            <a:ext cx="2256865" cy="140596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83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to Sell a New Spec Home</a:t>
            </a:r>
            <a:br>
              <a:rPr lang="en-US" dirty="0" smtClean="0"/>
            </a:br>
            <a:r>
              <a:rPr lang="en-US" sz="2200" dirty="0" smtClean="0"/>
              <a:t>(in months)</a:t>
            </a:r>
            <a:endParaRPr lang="en-US" sz="2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367049"/>
              </p:ext>
            </p:extLst>
          </p:nvPr>
        </p:nvGraphicFramePr>
        <p:xfrm>
          <a:off x="457200" y="1417639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716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Sluggish Recovery in Housing Starts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 of Construction Rising Faster than CPI</a:t>
            </a:r>
          </a:p>
          <a:p>
            <a:endParaRPr lang="en-US" dirty="0" smtClean="0"/>
          </a:p>
          <a:p>
            <a:r>
              <a:rPr lang="en-US" dirty="0" smtClean="0"/>
              <a:t>Labor Shortage for construction work</a:t>
            </a:r>
          </a:p>
          <a:p>
            <a:endParaRPr lang="en-US" dirty="0" smtClean="0"/>
          </a:p>
          <a:p>
            <a:r>
              <a:rPr lang="en-US" dirty="0" smtClean="0"/>
              <a:t>Construction loan difficulty for small local homebuilders … Dodd-Frank financial regulations?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7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Local Area Housing Statistics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Home Sales in 2014</a:t>
            </a:r>
          </a:p>
          <a:p>
            <a:pPr lvl="2"/>
            <a:r>
              <a:rPr lang="en-US" dirty="0" smtClean="0"/>
              <a:t>Down 3.1% 		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Median Price  in 2014</a:t>
            </a:r>
          </a:p>
          <a:p>
            <a:pPr lvl="2"/>
            <a:r>
              <a:rPr lang="en-US" dirty="0" smtClean="0"/>
              <a:t>2014 … down 1% </a:t>
            </a:r>
          </a:p>
          <a:p>
            <a:pPr lvl="2"/>
            <a:endParaRPr lang="en-US" dirty="0"/>
          </a:p>
          <a:p>
            <a:r>
              <a:rPr lang="en-US" dirty="0" smtClean="0"/>
              <a:t>Dollar Volume</a:t>
            </a:r>
          </a:p>
          <a:p>
            <a:pPr lvl="2"/>
            <a:r>
              <a:rPr lang="en-US" dirty="0" smtClean="0"/>
              <a:t>2014 … Modestly </a:t>
            </a:r>
            <a:r>
              <a:rPr lang="en-US" smtClean="0"/>
              <a:t>Lower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1889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Cedar Rapids Housing Permits </a:t>
            </a:r>
            <a:br>
              <a:rPr lang="en-US" sz="4000" dirty="0" smtClean="0"/>
            </a:br>
            <a:r>
              <a:rPr lang="en-US" sz="2200" dirty="0" smtClean="0"/>
              <a:t>(year-to-date)</a:t>
            </a:r>
            <a:endParaRPr lang="en-US" sz="2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1490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149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Multiyear Recovery Likely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More Jobs</a:t>
            </a:r>
          </a:p>
          <a:p>
            <a:endParaRPr lang="en-US" dirty="0" smtClean="0"/>
          </a:p>
          <a:p>
            <a:r>
              <a:rPr lang="en-US" dirty="0" smtClean="0"/>
              <a:t>Manageable Mortgage Rates</a:t>
            </a:r>
          </a:p>
          <a:p>
            <a:endParaRPr lang="en-US" dirty="0" smtClean="0"/>
          </a:p>
          <a:p>
            <a:r>
              <a:rPr lang="en-US" dirty="0" smtClean="0"/>
              <a:t>Population Pent-Up Demand</a:t>
            </a:r>
          </a:p>
          <a:p>
            <a:endParaRPr lang="en-US" dirty="0" smtClean="0"/>
          </a:p>
          <a:p>
            <a:r>
              <a:rPr lang="en-US" dirty="0" smtClean="0"/>
              <a:t>More Inventory</a:t>
            </a:r>
          </a:p>
          <a:p>
            <a:endParaRPr lang="en-US" dirty="0" smtClean="0"/>
          </a:p>
          <a:p>
            <a:r>
              <a:rPr lang="en-US" dirty="0" smtClean="0"/>
              <a:t>Record High Household Wealth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52400" y="1744211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9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“Take This Job and Shove It … </a:t>
            </a:r>
            <a:br>
              <a:rPr lang="en-US" dirty="0" smtClean="0"/>
            </a:br>
            <a:r>
              <a:rPr lang="en-US" dirty="0" smtClean="0"/>
              <a:t>I </a:t>
            </a:r>
            <a:r>
              <a:rPr lang="en-US" dirty="0" err="1" smtClean="0"/>
              <a:t>ain’t</a:t>
            </a:r>
            <a:r>
              <a:rPr lang="en-US" dirty="0" smtClean="0"/>
              <a:t> working here no more”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6786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ight Arrow 2"/>
          <p:cNvSpPr/>
          <p:nvPr/>
        </p:nvSpPr>
        <p:spPr>
          <a:xfrm>
            <a:off x="1371600" y="3352800"/>
            <a:ext cx="4419600" cy="3048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10200" y="2286000"/>
            <a:ext cx="3073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prstClr val="black"/>
                </a:solidFill>
                <a:latin typeface="Arial" charset="0"/>
              </a:rPr>
              <a:t>Quit Rate in </a:t>
            </a:r>
            <a:r>
              <a:rPr lang="en-US" sz="2200" dirty="0">
                <a:solidFill>
                  <a:prstClr val="black"/>
                </a:solidFill>
                <a:latin typeface="Arial" charset="0"/>
              </a:rPr>
              <a:t>thousands</a:t>
            </a:r>
          </a:p>
        </p:txBody>
      </p:sp>
    </p:spTree>
    <p:extLst>
      <p:ext uri="{BB962C8B-B14F-4D97-AF65-F5344CB8AC3E}">
        <p14:creationId xmlns:p14="http://schemas.microsoft.com/office/powerpoint/2010/main" val="101590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Multiyear Recovery Likely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More Jobs</a:t>
            </a:r>
          </a:p>
          <a:p>
            <a:endParaRPr lang="en-US" dirty="0" smtClean="0"/>
          </a:p>
          <a:p>
            <a:r>
              <a:rPr lang="en-US" dirty="0" smtClean="0"/>
              <a:t>Manageable Mortgage Rates</a:t>
            </a:r>
          </a:p>
          <a:p>
            <a:endParaRPr lang="en-US" dirty="0" smtClean="0"/>
          </a:p>
          <a:p>
            <a:r>
              <a:rPr lang="en-US" dirty="0" smtClean="0"/>
              <a:t>Population Pent-Up Demand</a:t>
            </a:r>
          </a:p>
          <a:p>
            <a:endParaRPr lang="en-US" dirty="0" smtClean="0"/>
          </a:p>
          <a:p>
            <a:r>
              <a:rPr lang="en-US" dirty="0" smtClean="0"/>
              <a:t>More Inventory</a:t>
            </a:r>
          </a:p>
          <a:p>
            <a:endParaRPr lang="en-US" dirty="0" smtClean="0"/>
          </a:p>
          <a:p>
            <a:r>
              <a:rPr lang="en-US" dirty="0" smtClean="0"/>
              <a:t>Record High Household Wealth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52400" y="26670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8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Monetary Policy by Federal Reserve </a:t>
            </a:r>
            <a:br>
              <a:rPr lang="en-US" sz="3600" dirty="0" smtClean="0"/>
            </a:br>
            <a:r>
              <a:rPr lang="en-US" sz="3600" dirty="0" smtClean="0"/>
              <a:t>(zero rate policy for 6 years!) 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659913"/>
              </p:ext>
            </p:extLst>
          </p:nvPr>
        </p:nvGraphicFramePr>
        <p:xfrm>
          <a:off x="457200" y="1567962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6815" y="160020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92620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Jobs</a:t>
            </a:r>
            <a:br>
              <a:rPr lang="en-US" dirty="0" smtClean="0"/>
            </a:br>
            <a:r>
              <a:rPr lang="en-US" sz="3600" dirty="0" smtClean="0"/>
              <a:t>(8 million lost … 12 million gained)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049013"/>
              </p:ext>
            </p:extLst>
          </p:nvPr>
        </p:nvGraphicFramePr>
        <p:xfrm>
          <a:off x="457200" y="1066801"/>
          <a:ext cx="8229600" cy="48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0" y="1258332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In thousands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096000" y="1442998"/>
            <a:ext cx="2362200" cy="2224784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410200" y="1813815"/>
            <a:ext cx="609600" cy="185396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87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Federal Reserve Balance Sheet from Quantitative Easing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45650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2286000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 million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46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30-year Mortgage Rates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8211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892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Non-worrisome CPI Inflation – Yet</a:t>
            </a:r>
            <a:br>
              <a:rPr lang="en-US" dirty="0" smtClean="0"/>
            </a:br>
            <a:r>
              <a:rPr lang="en-US" dirty="0" smtClean="0"/>
              <a:t>COLA of 1.7% in 2015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9260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7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Rising Renters’ and Homeowners’ Rent Growth </a:t>
            </a:r>
            <a:br>
              <a:rPr lang="en-US" sz="3200" dirty="0" smtClean="0"/>
            </a:br>
            <a:r>
              <a:rPr lang="en-US" sz="2400" dirty="0" smtClean="0"/>
              <a:t>(Above 3%)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4019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662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Price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63410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90523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Supply and Demand: Oil in U.S.</a:t>
            </a:r>
            <a:endParaRPr lang="en-US" sz="4000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52600"/>
            <a:ext cx="4038600" cy="4114799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752600"/>
            <a:ext cx="4038600" cy="4114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53400" y="350520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19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665910" y="22199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21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38100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22199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6896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Monetary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Quantitative Easing … Finished</a:t>
            </a:r>
          </a:p>
          <a:p>
            <a:r>
              <a:rPr lang="en-US" dirty="0" smtClean="0"/>
              <a:t>Fed Funds Rate … hike in mid-2015 </a:t>
            </a:r>
          </a:p>
          <a:p>
            <a:r>
              <a:rPr lang="en-US" dirty="0"/>
              <a:t>Earlier Move to Tighten because of Inflation Pressure</a:t>
            </a:r>
          </a:p>
          <a:p>
            <a:r>
              <a:rPr lang="en-US" dirty="0" smtClean="0"/>
              <a:t>Long-term Steady State Rate (2016 onwards) .. 10 year Treasury at 5.0%  </a:t>
            </a:r>
          </a:p>
          <a:p>
            <a:r>
              <a:rPr lang="en-US" dirty="0" smtClean="0"/>
              <a:t>Mortgage Rates reaching 6% by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Erratic Credit Availability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9334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FICO New Method</a:t>
            </a:r>
          </a:p>
          <a:p>
            <a:r>
              <a:rPr lang="en-US" dirty="0" smtClean="0"/>
              <a:t>Mel Watt – New overseer of Fannie/Freddie</a:t>
            </a:r>
          </a:p>
          <a:p>
            <a:pPr lvl="1"/>
            <a:r>
              <a:rPr lang="en-US" dirty="0" smtClean="0"/>
              <a:t>Lower down payment products</a:t>
            </a:r>
          </a:p>
          <a:p>
            <a:r>
              <a:rPr lang="en-US" strike="sngStrike" dirty="0" smtClean="0"/>
              <a:t>Ridiculous</a:t>
            </a:r>
            <a:r>
              <a:rPr lang="en-US" dirty="0" smtClean="0"/>
              <a:t> FHA premiums … should decline</a:t>
            </a:r>
          </a:p>
          <a:p>
            <a:r>
              <a:rPr lang="en-US" dirty="0" smtClean="0"/>
              <a:t>Historic low mortgage default rates on recent vintages (2010-2014)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99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Multiyear Recovery Likely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More Jobs</a:t>
            </a:r>
          </a:p>
          <a:p>
            <a:endParaRPr lang="en-US" dirty="0" smtClean="0"/>
          </a:p>
          <a:p>
            <a:r>
              <a:rPr lang="en-US" dirty="0" smtClean="0"/>
              <a:t>Manageable Mortgage Rates</a:t>
            </a:r>
          </a:p>
          <a:p>
            <a:endParaRPr lang="en-US" dirty="0" smtClean="0"/>
          </a:p>
          <a:p>
            <a:r>
              <a:rPr lang="en-US" dirty="0" smtClean="0"/>
              <a:t>Population Pent-Up Demand</a:t>
            </a:r>
          </a:p>
          <a:p>
            <a:endParaRPr lang="en-US" dirty="0" smtClean="0"/>
          </a:p>
          <a:p>
            <a:r>
              <a:rPr lang="en-US" dirty="0" smtClean="0"/>
              <a:t>More Inventory</a:t>
            </a:r>
          </a:p>
          <a:p>
            <a:endParaRPr lang="en-US" dirty="0" smtClean="0"/>
          </a:p>
          <a:p>
            <a:r>
              <a:rPr lang="en-US" dirty="0" smtClean="0"/>
              <a:t>Record High Household Wealth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17795" y="35052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8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Population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3111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095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3400" dirty="0" smtClean="0"/>
              <a:t>Weekly New Unemployment Insurance Claims</a:t>
            </a:r>
            <a:endParaRPr lang="en-US" sz="3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0441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1828800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In thousands</a:t>
            </a:r>
          </a:p>
        </p:txBody>
      </p:sp>
    </p:spTree>
    <p:extLst>
      <p:ext uri="{BB962C8B-B14F-4D97-AF65-F5344CB8AC3E}">
        <p14:creationId xmlns:p14="http://schemas.microsoft.com/office/powerpoint/2010/main" val="160950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Multiyear Recovery Likely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More Jobs</a:t>
            </a:r>
          </a:p>
          <a:p>
            <a:endParaRPr lang="en-US" dirty="0" smtClean="0"/>
          </a:p>
          <a:p>
            <a:r>
              <a:rPr lang="en-US" dirty="0" smtClean="0"/>
              <a:t>Manageable Mortgage Rates</a:t>
            </a:r>
          </a:p>
          <a:p>
            <a:endParaRPr lang="en-US" dirty="0" smtClean="0"/>
          </a:p>
          <a:p>
            <a:r>
              <a:rPr lang="en-US" dirty="0" smtClean="0"/>
              <a:t>Population Pent-Up Demand</a:t>
            </a:r>
          </a:p>
          <a:p>
            <a:endParaRPr lang="en-US" dirty="0" smtClean="0"/>
          </a:p>
          <a:p>
            <a:r>
              <a:rPr lang="en-US" dirty="0" smtClean="0"/>
              <a:t>More Inventory and Moderate Price Growth</a:t>
            </a:r>
          </a:p>
          <a:p>
            <a:endParaRPr lang="en-US" dirty="0" smtClean="0"/>
          </a:p>
          <a:p>
            <a:r>
              <a:rPr lang="en-US" dirty="0" smtClean="0"/>
              <a:t>Record High Household Wealth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17795" y="44958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3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Inventory of Homes for Sale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511149"/>
              </p:ext>
            </p:extLst>
          </p:nvPr>
        </p:nvGraphicFramePr>
        <p:xfrm>
          <a:off x="457200" y="1600200"/>
          <a:ext cx="8229600" cy="48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16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Shadow Inventory in Iowa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9202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493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Multiyear Recovery Likely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More Jobs</a:t>
            </a:r>
          </a:p>
          <a:p>
            <a:endParaRPr lang="en-US" dirty="0" smtClean="0"/>
          </a:p>
          <a:p>
            <a:r>
              <a:rPr lang="en-US" dirty="0" smtClean="0"/>
              <a:t>Manageable Mortgage Rates</a:t>
            </a:r>
          </a:p>
          <a:p>
            <a:endParaRPr lang="en-US" dirty="0" smtClean="0"/>
          </a:p>
          <a:p>
            <a:r>
              <a:rPr lang="en-US" dirty="0" smtClean="0"/>
              <a:t>Population Pent-Up Demand</a:t>
            </a:r>
          </a:p>
          <a:p>
            <a:endParaRPr lang="en-US" dirty="0" smtClean="0"/>
          </a:p>
          <a:p>
            <a:r>
              <a:rPr lang="en-US" dirty="0" smtClean="0"/>
              <a:t>More Inventory and Moderate Price Growth</a:t>
            </a:r>
          </a:p>
          <a:p>
            <a:endParaRPr lang="en-US" dirty="0" smtClean="0"/>
          </a:p>
          <a:p>
            <a:r>
              <a:rPr lang="en-US" dirty="0" smtClean="0"/>
              <a:t>Record High Household Wealth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17795" y="53340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1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Vacation Home Sales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423597"/>
              </p:ext>
            </p:extLst>
          </p:nvPr>
        </p:nvGraphicFramePr>
        <p:xfrm>
          <a:off x="457200" y="1600201"/>
          <a:ext cx="8229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342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Economic Forecast</a:t>
            </a:r>
            <a:endParaRPr lang="en-US" sz="33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251012"/>
              </p:ext>
            </p:extLst>
          </p:nvPr>
        </p:nvGraphicFramePr>
        <p:xfrm>
          <a:off x="457200" y="1600200"/>
          <a:ext cx="8229600" cy="4536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524"/>
                <a:gridCol w="1585628"/>
                <a:gridCol w="1585628"/>
                <a:gridCol w="1520910"/>
                <a:gridCol w="1520910"/>
              </a:tblGrid>
              <a:tr h="5520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2015</a:t>
                      </a:r>
                    </a:p>
                    <a:p>
                      <a:pPr algn="ctr"/>
                      <a:r>
                        <a:rPr lang="en-US" sz="2800" dirty="0" smtClean="0"/>
                        <a:t>Forecast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2016 </a:t>
                      </a:r>
                    </a:p>
                    <a:p>
                      <a:pPr algn="ctr"/>
                      <a:r>
                        <a:rPr lang="en-US" sz="2800" dirty="0" smtClean="0"/>
                        <a:t>Forecast</a:t>
                      </a:r>
                      <a:endParaRPr lang="en-US" sz="2800" dirty="0"/>
                    </a:p>
                  </a:txBody>
                  <a:tcPr/>
                </a:tc>
              </a:tr>
              <a:tr h="743335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GDP Growth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2.2%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2.6%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3.0%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3.0%</a:t>
                      </a:r>
                      <a:endParaRPr lang="en-US" sz="2200" dirty="0"/>
                    </a:p>
                  </a:txBody>
                  <a:tcPr/>
                </a:tc>
              </a:tr>
              <a:tr h="689156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Job Growth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+2.3 million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+3.0 million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+2.7 million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+2.7 million</a:t>
                      </a:r>
                      <a:endParaRPr lang="en-US" sz="2200" dirty="0"/>
                    </a:p>
                  </a:txBody>
                  <a:tcPr/>
                </a:tc>
              </a:tr>
              <a:tr h="634977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CPI Inflation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1.5%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1.2%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1.4%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3.2%</a:t>
                      </a:r>
                      <a:endParaRPr lang="en-US" sz="2200" dirty="0"/>
                    </a:p>
                  </a:txBody>
                  <a:tcPr/>
                </a:tc>
              </a:tr>
              <a:tr h="50459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Consumer Confidence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87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98</a:t>
                      </a:r>
                      <a:endParaRPr lang="en-US" sz="2200" dirty="0"/>
                    </a:p>
                  </a:txBody>
                  <a:tcPr/>
                </a:tc>
              </a:tr>
              <a:tr h="67901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10-year</a:t>
                      </a:r>
                      <a:r>
                        <a:rPr lang="en-US" sz="2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Treasury</a:t>
                      </a:r>
                      <a:endParaRPr lang="en-US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2.5%</a:t>
                      </a:r>
                      <a:endParaRPr lang="en-US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2.6%</a:t>
                      </a:r>
                      <a:endParaRPr lang="en-US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2.3%</a:t>
                      </a:r>
                      <a:endParaRPr lang="en-US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3.6%</a:t>
                      </a:r>
                      <a:endParaRPr lang="en-US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55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Housing Forecast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547139"/>
              </p:ext>
            </p:extLst>
          </p:nvPr>
        </p:nvGraphicFramePr>
        <p:xfrm>
          <a:off x="533400" y="1219201"/>
          <a:ext cx="8229600" cy="5370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524"/>
                <a:gridCol w="1585628"/>
                <a:gridCol w="1585628"/>
                <a:gridCol w="1520910"/>
                <a:gridCol w="1520910"/>
              </a:tblGrid>
              <a:tr h="9150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2014</a:t>
                      </a:r>
                    </a:p>
                    <a:p>
                      <a:pPr algn="ctr"/>
                      <a:r>
                        <a:rPr lang="en-US" sz="2800" dirty="0" smtClean="0"/>
                        <a:t>Likely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2015</a:t>
                      </a:r>
                    </a:p>
                    <a:p>
                      <a:pPr algn="ctr"/>
                      <a:r>
                        <a:rPr lang="en-US" sz="2800" dirty="0" smtClean="0"/>
                        <a:t>Forecast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2016 </a:t>
                      </a:r>
                    </a:p>
                    <a:p>
                      <a:pPr algn="ctr"/>
                      <a:r>
                        <a:rPr lang="en-US" sz="2800" dirty="0" smtClean="0"/>
                        <a:t>Forecast</a:t>
                      </a:r>
                      <a:endParaRPr lang="en-US" sz="2800" dirty="0"/>
                    </a:p>
                  </a:txBody>
                  <a:tcPr/>
                </a:tc>
              </a:tr>
              <a:tr h="719906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Housing Starts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925,000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990,000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1.2 million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1.4 million</a:t>
                      </a:r>
                      <a:endParaRPr lang="en-US" sz="2200" dirty="0"/>
                    </a:p>
                  </a:txBody>
                  <a:tcPr/>
                </a:tc>
              </a:tr>
              <a:tr h="727216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New Home Sales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430,000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440,000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600,000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720,000</a:t>
                      </a:r>
                      <a:endParaRPr lang="en-US" sz="2200" dirty="0"/>
                    </a:p>
                  </a:txBody>
                  <a:tcPr/>
                </a:tc>
              </a:tr>
              <a:tr h="737982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Existing Home Sales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5.1</a:t>
                      </a:r>
                      <a:r>
                        <a:rPr lang="en-US" sz="2200" baseline="0" dirty="0" smtClean="0"/>
                        <a:t> million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4.9 million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 smtClean="0"/>
                        <a:t>5.3 </a:t>
                      </a:r>
                      <a:r>
                        <a:rPr lang="en-US" sz="2200" dirty="0" smtClean="0"/>
                        <a:t>million</a:t>
                      </a:r>
                    </a:p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5.4 million</a:t>
                      </a:r>
                      <a:endParaRPr lang="en-US" sz="2200" dirty="0"/>
                    </a:p>
                  </a:txBody>
                  <a:tcPr/>
                </a:tc>
              </a:tr>
              <a:tr h="737982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Median Price Growth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+ 11.5%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+ 5.3%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+ 4%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+ 4%</a:t>
                      </a:r>
                      <a:endParaRPr lang="en-US" sz="2200" dirty="0"/>
                    </a:p>
                  </a:txBody>
                  <a:tcPr/>
                </a:tc>
              </a:tr>
              <a:tr h="6576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30-year Rate</a:t>
                      </a:r>
                      <a:endParaRPr lang="en-US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4.0%</a:t>
                      </a:r>
                      <a:endParaRPr lang="en-US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4.2%</a:t>
                      </a:r>
                      <a:endParaRPr lang="en-US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4.8%</a:t>
                      </a:r>
                      <a:endParaRPr lang="en-US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5.8%</a:t>
                      </a:r>
                      <a:endParaRPr lang="en-US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576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Underwriting Standards</a:t>
                      </a:r>
                      <a:endParaRPr lang="en-US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Strict</a:t>
                      </a:r>
                      <a:endParaRPr lang="en-US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Strict</a:t>
                      </a:r>
                      <a:endParaRPr lang="en-US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Transition</a:t>
                      </a:r>
                      <a:endParaRPr lang="en-US" sz="2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en-US" sz="2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02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Young Are REALTORS® 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05916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44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Let’s Spin the Bottle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6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Spin the Globe … Find the Source of Improving Standard of Living</a:t>
            </a:r>
            <a:endParaRPr lang="en-US" dirty="0"/>
          </a:p>
        </p:txBody>
      </p:sp>
      <p:pic>
        <p:nvPicPr>
          <p:cNvPr id="1028" name="Picture 4" descr="http://www.ukimmigrationbarristers.com/blog/wp-content/uploads/2013/12/britain_globe_289x28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27527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rfblog.org/wp-content/uploads/2010/03/2007112238img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84200"/>
            <a:ext cx="4890697" cy="46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5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Unemployment Rate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8185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904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When, How, What,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800" dirty="0" smtClean="0"/>
              <a:t>British Glorious Revolution of 1688 </a:t>
            </a:r>
          </a:p>
          <a:p>
            <a:pPr lvl="1"/>
            <a:r>
              <a:rPr lang="en-US" dirty="0" smtClean="0"/>
              <a:t>William and Mary arrives to say …</a:t>
            </a:r>
          </a:p>
          <a:p>
            <a:pPr lvl="1"/>
            <a:r>
              <a:rPr lang="en-US" dirty="0" smtClean="0"/>
              <a:t>Power not with King but with people via Parliament</a:t>
            </a:r>
          </a:p>
          <a:p>
            <a:pPr lvl="1"/>
            <a:r>
              <a:rPr lang="en-US" dirty="0" smtClean="0"/>
              <a:t>No Taxation without Representation</a:t>
            </a:r>
          </a:p>
          <a:p>
            <a:pPr lvl="1"/>
            <a:r>
              <a:rPr lang="en-US" dirty="0" smtClean="0"/>
              <a:t>Life, Liberty, and (Acquire) Property</a:t>
            </a:r>
          </a:p>
          <a:p>
            <a:r>
              <a:rPr lang="en-US" sz="3800" dirty="0" smtClean="0"/>
              <a:t>American Revolution </a:t>
            </a:r>
            <a:r>
              <a:rPr lang="en-US" sz="3800" dirty="0"/>
              <a:t>of </a:t>
            </a:r>
            <a:r>
              <a:rPr lang="en-US" sz="3800" dirty="0" smtClean="0"/>
              <a:t>1766 </a:t>
            </a:r>
            <a:endParaRPr lang="en-US" sz="3800" dirty="0"/>
          </a:p>
          <a:p>
            <a:pPr lvl="1"/>
            <a:r>
              <a:rPr lang="en-US" dirty="0"/>
              <a:t>Power resides not with King but with people </a:t>
            </a:r>
            <a:endParaRPr lang="en-US" dirty="0" smtClean="0"/>
          </a:p>
          <a:p>
            <a:pPr lvl="1"/>
            <a:r>
              <a:rPr lang="en-US" dirty="0" smtClean="0"/>
              <a:t>No </a:t>
            </a:r>
            <a:r>
              <a:rPr lang="en-US" dirty="0"/>
              <a:t>Taxation </a:t>
            </a:r>
            <a:r>
              <a:rPr lang="en-US" dirty="0" smtClean="0"/>
              <a:t>without </a:t>
            </a:r>
            <a:r>
              <a:rPr lang="en-US" dirty="0"/>
              <a:t>Representation</a:t>
            </a:r>
          </a:p>
          <a:p>
            <a:pPr lvl="1"/>
            <a:r>
              <a:rPr lang="en-US" dirty="0"/>
              <a:t>Life, Liberty, and </a:t>
            </a:r>
            <a:r>
              <a:rPr lang="en-US" dirty="0" smtClean="0"/>
              <a:t>the Pursuit of Happiness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0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Participants in Democracy to </a:t>
            </a:r>
            <a:br>
              <a:rPr lang="en-US" sz="4000" dirty="0" smtClean="0"/>
            </a:br>
            <a:r>
              <a:rPr lang="en-US" sz="4000" dirty="0" smtClean="0"/>
              <a:t>Protect Property Rights!</a:t>
            </a:r>
            <a:endParaRPr lang="en-US" sz="4000" dirty="0"/>
          </a:p>
        </p:txBody>
      </p:sp>
      <p:pic>
        <p:nvPicPr>
          <p:cNvPr id="12292" name="Picture 4" descr="http://www.notorious-rob.com/wp-content/uploads/2012/09/NAR-DCH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78524"/>
            <a:ext cx="3620609" cy="240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live.blogs.realtor.org/files/2012/05/Screen-shot-2012-05-17-at-3.18.42-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4177188"/>
            <a:ext cx="5486399" cy="223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ealtoractioncenter.com/assets/images/votebtnhome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43400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realtormag.realtor.org/sites/realtormag.realtor.org/files/rmo_files/temp/NFIPconferen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78524"/>
            <a:ext cx="3413928" cy="245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63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Jobs in Cedar Rapids</a:t>
            </a:r>
            <a:endParaRPr lang="en-US" sz="2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3258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1600" y="1479274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thousands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09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Jobs in Des Moines</a:t>
            </a:r>
            <a:endParaRPr lang="en-US" sz="2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5050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1600" y="1479274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thousands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1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Household Net Worth at All-Time High </a:t>
            </a:r>
            <a:endParaRPr lang="en-US" sz="35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913412"/>
              </p:ext>
            </p:extLst>
          </p:nvPr>
        </p:nvGraphicFramePr>
        <p:xfrm>
          <a:off x="457200" y="1417639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471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But Wait …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667000"/>
            <a:ext cx="6931959" cy="10712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“I am not feeling it”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8769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3995</TotalTime>
  <Words>769</Words>
  <Application>Microsoft Office PowerPoint</Application>
  <PresentationFormat>On-screen Show (4:3)</PresentationFormat>
  <Paragraphs>260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Real Estate Trends and Outlook</vt:lpstr>
      <vt:lpstr>GDP Burst in 2014 Q2, Q3, Q4</vt:lpstr>
      <vt:lpstr>Jobs (8 million lost … 12 million gained)</vt:lpstr>
      <vt:lpstr>Weekly New Unemployment Insurance Claims</vt:lpstr>
      <vt:lpstr>Unemployment Rate</vt:lpstr>
      <vt:lpstr>Jobs in Cedar Rapids</vt:lpstr>
      <vt:lpstr>Jobs in Des Moines</vt:lpstr>
      <vt:lpstr>Household Net Worth at All-Time High </vt:lpstr>
      <vt:lpstr>But Wait … </vt:lpstr>
      <vt:lpstr>GDP Still not Robust …  Below 3% for 9 straight years</vt:lpstr>
      <vt:lpstr>Sluggish Growth + Gap after Great Recession   ($1.5 trillion gap … $4,700 per person)</vt:lpstr>
      <vt:lpstr>Employment Rate</vt:lpstr>
      <vt:lpstr>Renter Households over 10 years (Increased by 8 million) </vt:lpstr>
      <vt:lpstr>Homeowner Households over 10 years (Decreased by 2 million)</vt:lpstr>
      <vt:lpstr>Homeownership Rate</vt:lpstr>
      <vt:lpstr>Household Net Worth ($5,500 vs. $195,500)</vt:lpstr>
      <vt:lpstr>Home Price Index Cedar Rapids and Phoenix</vt:lpstr>
      <vt:lpstr>The Reason for Not Feeling It</vt:lpstr>
      <vt:lpstr>Home Sales: Two and Out? Or Multi-year Expansion? (Single-Family Existing Home Sales Only) </vt:lpstr>
      <vt:lpstr>Pent Up Demand</vt:lpstr>
      <vt:lpstr>Housing Starts Rising … Too Slowly</vt:lpstr>
      <vt:lpstr>Time to Sell a New Spec Home (in months)</vt:lpstr>
      <vt:lpstr>Sluggish Recovery in Housing Starts</vt:lpstr>
      <vt:lpstr>Local Area Housing Statistics</vt:lpstr>
      <vt:lpstr>Cedar Rapids Housing Permits  (year-to-date)</vt:lpstr>
      <vt:lpstr>Multiyear Recovery Likely</vt:lpstr>
      <vt:lpstr>“Take This Job and Shove It …  I ain’t working here no more”</vt:lpstr>
      <vt:lpstr>Multiyear Recovery Likely</vt:lpstr>
      <vt:lpstr>Monetary Policy by Federal Reserve  (zero rate policy for 6 years!) </vt:lpstr>
      <vt:lpstr>Federal Reserve Balance Sheet from Quantitative Easing</vt:lpstr>
      <vt:lpstr>30-year Mortgage Rates</vt:lpstr>
      <vt:lpstr>Non-worrisome CPI Inflation – Yet COLA of 1.7% in 2015 </vt:lpstr>
      <vt:lpstr>Rising Renters’ and Homeowners’ Rent Growth  (Above 3%)</vt:lpstr>
      <vt:lpstr>Oil Price</vt:lpstr>
      <vt:lpstr>Supply and Demand: Oil in U.S.</vt:lpstr>
      <vt:lpstr>Monetary Policy</vt:lpstr>
      <vt:lpstr>Erratic Credit Availability</vt:lpstr>
      <vt:lpstr>Multiyear Recovery Likely</vt:lpstr>
      <vt:lpstr>U.S. Population</vt:lpstr>
      <vt:lpstr>Multiyear Recovery Likely</vt:lpstr>
      <vt:lpstr>Low Inventory of Homes for Sale</vt:lpstr>
      <vt:lpstr>Shadow Inventory in Iowa</vt:lpstr>
      <vt:lpstr>Multiyear Recovery Likely</vt:lpstr>
      <vt:lpstr>Vacation Home Sales</vt:lpstr>
      <vt:lpstr>Economic Forecast</vt:lpstr>
      <vt:lpstr>Housing Forecast</vt:lpstr>
      <vt:lpstr>How Young Are REALTORS® ?</vt:lpstr>
      <vt:lpstr>Let’s Spin the Bottle !</vt:lpstr>
      <vt:lpstr>Spin the Globe … Find the Source of Improving Standard of Living</vt:lpstr>
      <vt:lpstr>When, How, What, Why?</vt:lpstr>
      <vt:lpstr>Participants in Democracy to  Protect Property Rights!</vt:lpstr>
    </vt:vector>
  </TitlesOfParts>
  <Company>National Association of Realtors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Lawrence Yun</dc:creator>
  <cp:lastModifiedBy> </cp:lastModifiedBy>
  <cp:revision>336</cp:revision>
  <cp:lastPrinted>2014-06-27T16:03:05Z</cp:lastPrinted>
  <dcterms:created xsi:type="dcterms:W3CDTF">2014-05-10T14:03:25Z</dcterms:created>
  <dcterms:modified xsi:type="dcterms:W3CDTF">2015-03-06T16:37:28Z</dcterms:modified>
</cp:coreProperties>
</file>